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7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9E6"/>
    <a:srgbClr val="3081B7"/>
    <a:srgbClr val="1AB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66" d="100"/>
          <a:sy n="66" d="100"/>
        </p:scale>
        <p:origin x="-9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2167-79CF-4575-99DE-ECCEC6A7D177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64800-34D2-4CA1-914B-748E54D5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9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ADF9-121F-426A-B397-8E426A5F23C3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2F2D8-ADE0-41CB-A1C3-3CE407E8C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743200"/>
            <a:ext cx="3352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800600" y="5334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4724400" y="2743200"/>
            <a:ext cx="34290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1066800" y="38100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90600" y="6019800"/>
            <a:ext cx="335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4800600" y="38100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6019800"/>
            <a:ext cx="335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76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743200"/>
            <a:ext cx="3352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800600" y="5334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4724400" y="2743200"/>
            <a:ext cx="34290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1066800" y="38100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90600" y="6019800"/>
            <a:ext cx="335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4800600" y="38100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6019800"/>
            <a:ext cx="335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13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743200"/>
            <a:ext cx="3352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800600" y="5334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4724400" y="2743200"/>
            <a:ext cx="34290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1066800" y="38100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90600" y="6019800"/>
            <a:ext cx="335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4800600" y="3810000"/>
            <a:ext cx="3200400" cy="2133600"/>
          </a:xfrm>
          <a:prstGeom prst="rect">
            <a:avLst/>
          </a:prstGeom>
          <a:ln w="76200">
            <a:solidFill>
              <a:srgbClr val="9EC9E6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6019800"/>
            <a:ext cx="335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5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9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8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6228" y="-4764"/>
            <a:ext cx="9166529" cy="6862764"/>
            <a:chOff x="-6228" y="-4764"/>
            <a:chExt cx="9166529" cy="6862764"/>
          </a:xfrm>
        </p:grpSpPr>
        <p:sp>
          <p:nvSpPr>
            <p:cNvPr id="8" name="Freeform 7"/>
            <p:cNvSpPr/>
            <p:nvPr/>
          </p:nvSpPr>
          <p:spPr>
            <a:xfrm rot="16200000">
              <a:off x="-15385" y="5686058"/>
              <a:ext cx="1187328" cy="1156555"/>
            </a:xfrm>
            <a:custGeom>
              <a:avLst/>
              <a:gdLst>
                <a:gd name="connsiteX0" fmla="*/ 0 w 1204546"/>
                <a:gd name="connsiteY0" fmla="*/ 1143000 h 1143000"/>
                <a:gd name="connsiteX1" fmla="*/ 17585 w 1204546"/>
                <a:gd name="connsiteY1" fmla="*/ 0 h 1143000"/>
                <a:gd name="connsiteX2" fmla="*/ 1204546 w 1204546"/>
                <a:gd name="connsiteY2" fmla="*/ 0 h 1143000"/>
                <a:gd name="connsiteX3" fmla="*/ 1204546 w 1204546"/>
                <a:gd name="connsiteY3" fmla="*/ 96716 h 1143000"/>
                <a:gd name="connsiteX4" fmla="*/ 870438 w 1204546"/>
                <a:gd name="connsiteY4" fmla="*/ 105508 h 1143000"/>
                <a:gd name="connsiteX5" fmla="*/ 624254 w 1204546"/>
                <a:gd name="connsiteY5" fmla="*/ 193431 h 1143000"/>
                <a:gd name="connsiteX6" fmla="*/ 378069 w 1204546"/>
                <a:gd name="connsiteY6" fmla="*/ 378070 h 1143000"/>
                <a:gd name="connsiteX7" fmla="*/ 254977 w 1204546"/>
                <a:gd name="connsiteY7" fmla="*/ 501162 h 1143000"/>
                <a:gd name="connsiteX8" fmla="*/ 140677 w 1204546"/>
                <a:gd name="connsiteY8" fmla="*/ 738554 h 1143000"/>
                <a:gd name="connsiteX9" fmla="*/ 61546 w 1204546"/>
                <a:gd name="connsiteY9" fmla="*/ 940777 h 1143000"/>
                <a:gd name="connsiteX10" fmla="*/ 52754 w 1204546"/>
                <a:gd name="connsiteY10" fmla="*/ 1125416 h 1143000"/>
                <a:gd name="connsiteX11" fmla="*/ 0 w 1204546"/>
                <a:gd name="connsiteY11" fmla="*/ 1143000 h 1143000"/>
                <a:gd name="connsiteX0" fmla="*/ 0 w 1204546"/>
                <a:gd name="connsiteY0" fmla="*/ 1151793 h 1151793"/>
                <a:gd name="connsiteX1" fmla="*/ 8793 w 1204546"/>
                <a:gd name="connsiteY1" fmla="*/ 0 h 1151793"/>
                <a:gd name="connsiteX2" fmla="*/ 1204546 w 1204546"/>
                <a:gd name="connsiteY2" fmla="*/ 8793 h 1151793"/>
                <a:gd name="connsiteX3" fmla="*/ 1204546 w 1204546"/>
                <a:gd name="connsiteY3" fmla="*/ 105509 h 1151793"/>
                <a:gd name="connsiteX4" fmla="*/ 870438 w 1204546"/>
                <a:gd name="connsiteY4" fmla="*/ 114301 h 1151793"/>
                <a:gd name="connsiteX5" fmla="*/ 624254 w 1204546"/>
                <a:gd name="connsiteY5" fmla="*/ 202224 h 1151793"/>
                <a:gd name="connsiteX6" fmla="*/ 378069 w 1204546"/>
                <a:gd name="connsiteY6" fmla="*/ 386863 h 1151793"/>
                <a:gd name="connsiteX7" fmla="*/ 254977 w 1204546"/>
                <a:gd name="connsiteY7" fmla="*/ 509955 h 1151793"/>
                <a:gd name="connsiteX8" fmla="*/ 140677 w 1204546"/>
                <a:gd name="connsiteY8" fmla="*/ 747347 h 1151793"/>
                <a:gd name="connsiteX9" fmla="*/ 61546 w 1204546"/>
                <a:gd name="connsiteY9" fmla="*/ 949570 h 1151793"/>
                <a:gd name="connsiteX10" fmla="*/ 52754 w 1204546"/>
                <a:gd name="connsiteY10" fmla="*/ 1134209 h 1151793"/>
                <a:gd name="connsiteX11" fmla="*/ 0 w 1204546"/>
                <a:gd name="connsiteY11" fmla="*/ 1151793 h 1151793"/>
                <a:gd name="connsiteX0" fmla="*/ 87922 w 1292468"/>
                <a:gd name="connsiteY0" fmla="*/ 1151793 h 1151793"/>
                <a:gd name="connsiteX1" fmla="*/ 0 w 1292468"/>
                <a:gd name="connsiteY1" fmla="*/ 0 h 1151793"/>
                <a:gd name="connsiteX2" fmla="*/ 1292468 w 1292468"/>
                <a:gd name="connsiteY2" fmla="*/ 8793 h 1151793"/>
                <a:gd name="connsiteX3" fmla="*/ 1292468 w 1292468"/>
                <a:gd name="connsiteY3" fmla="*/ 105509 h 1151793"/>
                <a:gd name="connsiteX4" fmla="*/ 958360 w 1292468"/>
                <a:gd name="connsiteY4" fmla="*/ 114301 h 1151793"/>
                <a:gd name="connsiteX5" fmla="*/ 712176 w 1292468"/>
                <a:gd name="connsiteY5" fmla="*/ 202224 h 1151793"/>
                <a:gd name="connsiteX6" fmla="*/ 465991 w 1292468"/>
                <a:gd name="connsiteY6" fmla="*/ 386863 h 1151793"/>
                <a:gd name="connsiteX7" fmla="*/ 342899 w 1292468"/>
                <a:gd name="connsiteY7" fmla="*/ 509955 h 1151793"/>
                <a:gd name="connsiteX8" fmla="*/ 228599 w 1292468"/>
                <a:gd name="connsiteY8" fmla="*/ 747347 h 1151793"/>
                <a:gd name="connsiteX9" fmla="*/ 149468 w 1292468"/>
                <a:gd name="connsiteY9" fmla="*/ 949570 h 1151793"/>
                <a:gd name="connsiteX10" fmla="*/ 140676 w 1292468"/>
                <a:gd name="connsiteY10" fmla="*/ 1134209 h 1151793"/>
                <a:gd name="connsiteX11" fmla="*/ 87922 w 1292468"/>
                <a:gd name="connsiteY11" fmla="*/ 1151793 h 1151793"/>
                <a:gd name="connsiteX0" fmla="*/ 0 w 1204546"/>
                <a:gd name="connsiteY0" fmla="*/ 1143001 h 1143001"/>
                <a:gd name="connsiteX1" fmla="*/ 8793 w 1204546"/>
                <a:gd name="connsiteY1" fmla="*/ 0 h 1143001"/>
                <a:gd name="connsiteX2" fmla="*/ 1204546 w 1204546"/>
                <a:gd name="connsiteY2" fmla="*/ 1 h 1143001"/>
                <a:gd name="connsiteX3" fmla="*/ 1204546 w 1204546"/>
                <a:gd name="connsiteY3" fmla="*/ 96717 h 1143001"/>
                <a:gd name="connsiteX4" fmla="*/ 870438 w 1204546"/>
                <a:gd name="connsiteY4" fmla="*/ 105509 h 1143001"/>
                <a:gd name="connsiteX5" fmla="*/ 624254 w 1204546"/>
                <a:gd name="connsiteY5" fmla="*/ 193432 h 1143001"/>
                <a:gd name="connsiteX6" fmla="*/ 378069 w 1204546"/>
                <a:gd name="connsiteY6" fmla="*/ 378071 h 1143001"/>
                <a:gd name="connsiteX7" fmla="*/ 254977 w 1204546"/>
                <a:gd name="connsiteY7" fmla="*/ 501163 h 1143001"/>
                <a:gd name="connsiteX8" fmla="*/ 140677 w 1204546"/>
                <a:gd name="connsiteY8" fmla="*/ 738555 h 1143001"/>
                <a:gd name="connsiteX9" fmla="*/ 61546 w 1204546"/>
                <a:gd name="connsiteY9" fmla="*/ 940778 h 1143001"/>
                <a:gd name="connsiteX10" fmla="*/ 52754 w 1204546"/>
                <a:gd name="connsiteY10" fmla="*/ 1125417 h 1143001"/>
                <a:gd name="connsiteX11" fmla="*/ 0 w 1204546"/>
                <a:gd name="connsiteY11" fmla="*/ 1143001 h 1143001"/>
                <a:gd name="connsiteX0" fmla="*/ 35169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35169 w 1239715"/>
                <a:gd name="connsiteY11" fmla="*/ 1143001 h 1143001"/>
                <a:gd name="connsiteX0" fmla="*/ 8792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8792 w 1239715"/>
                <a:gd name="connsiteY11" fmla="*/ 1143001 h 1143001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39715 w 1239715"/>
                <a:gd name="connsiteY2" fmla="*/ 8793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20665 w 1239715"/>
                <a:gd name="connsiteY2" fmla="*/ 4031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4030 w 1234953"/>
                <a:gd name="connsiteY0" fmla="*/ 1151793 h 1151793"/>
                <a:gd name="connsiteX1" fmla="*/ 0 w 1234953"/>
                <a:gd name="connsiteY1" fmla="*/ 0 h 1151793"/>
                <a:gd name="connsiteX2" fmla="*/ 1215903 w 1234953"/>
                <a:gd name="connsiteY2" fmla="*/ 4031 h 1151793"/>
                <a:gd name="connsiteX3" fmla="*/ 1234953 w 1234953"/>
                <a:gd name="connsiteY3" fmla="*/ 105509 h 1151793"/>
                <a:gd name="connsiteX4" fmla="*/ 900845 w 1234953"/>
                <a:gd name="connsiteY4" fmla="*/ 114301 h 1151793"/>
                <a:gd name="connsiteX5" fmla="*/ 654661 w 1234953"/>
                <a:gd name="connsiteY5" fmla="*/ 202224 h 1151793"/>
                <a:gd name="connsiteX6" fmla="*/ 408476 w 1234953"/>
                <a:gd name="connsiteY6" fmla="*/ 386863 h 1151793"/>
                <a:gd name="connsiteX7" fmla="*/ 285384 w 1234953"/>
                <a:gd name="connsiteY7" fmla="*/ 509955 h 1151793"/>
                <a:gd name="connsiteX8" fmla="*/ 171084 w 1234953"/>
                <a:gd name="connsiteY8" fmla="*/ 747347 h 1151793"/>
                <a:gd name="connsiteX9" fmla="*/ 91953 w 1234953"/>
                <a:gd name="connsiteY9" fmla="*/ 949570 h 1151793"/>
                <a:gd name="connsiteX10" fmla="*/ 83161 w 1234953"/>
                <a:gd name="connsiteY10" fmla="*/ 1134209 h 1151793"/>
                <a:gd name="connsiteX11" fmla="*/ 4030 w 123495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87328 w 1215903"/>
                <a:gd name="connsiteY3" fmla="*/ 100747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88 w 1212361"/>
                <a:gd name="connsiteY0" fmla="*/ 1147762 h 1147762"/>
                <a:gd name="connsiteX1" fmla="*/ 5983 w 1212361"/>
                <a:gd name="connsiteY1" fmla="*/ 732 h 1147762"/>
                <a:gd name="connsiteX2" fmla="*/ 1212361 w 1212361"/>
                <a:gd name="connsiteY2" fmla="*/ 0 h 1147762"/>
                <a:gd name="connsiteX3" fmla="*/ 1188548 w 1212361"/>
                <a:gd name="connsiteY3" fmla="*/ 72903 h 1147762"/>
                <a:gd name="connsiteX4" fmla="*/ 897303 w 1212361"/>
                <a:gd name="connsiteY4" fmla="*/ 110270 h 1147762"/>
                <a:gd name="connsiteX5" fmla="*/ 651119 w 1212361"/>
                <a:gd name="connsiteY5" fmla="*/ 198193 h 1147762"/>
                <a:gd name="connsiteX6" fmla="*/ 404934 w 1212361"/>
                <a:gd name="connsiteY6" fmla="*/ 382832 h 1147762"/>
                <a:gd name="connsiteX7" fmla="*/ 281842 w 1212361"/>
                <a:gd name="connsiteY7" fmla="*/ 505924 h 1147762"/>
                <a:gd name="connsiteX8" fmla="*/ 167542 w 1212361"/>
                <a:gd name="connsiteY8" fmla="*/ 743316 h 1147762"/>
                <a:gd name="connsiteX9" fmla="*/ 88411 w 1212361"/>
                <a:gd name="connsiteY9" fmla="*/ 945539 h 1147762"/>
                <a:gd name="connsiteX10" fmla="*/ 70094 w 1212361"/>
                <a:gd name="connsiteY10" fmla="*/ 1092077 h 1147762"/>
                <a:gd name="connsiteX11" fmla="*/ 488 w 1212361"/>
                <a:gd name="connsiteY11" fmla="*/ 1147762 h 1147762"/>
                <a:gd name="connsiteX0" fmla="*/ 488 w 1212361"/>
                <a:gd name="connsiteY0" fmla="*/ 1156555 h 1156555"/>
                <a:gd name="connsiteX1" fmla="*/ 5983 w 1212361"/>
                <a:gd name="connsiteY1" fmla="*/ 0 h 1156555"/>
                <a:gd name="connsiteX2" fmla="*/ 1212361 w 1212361"/>
                <a:gd name="connsiteY2" fmla="*/ 8793 h 1156555"/>
                <a:gd name="connsiteX3" fmla="*/ 1188548 w 1212361"/>
                <a:gd name="connsiteY3" fmla="*/ 81696 h 1156555"/>
                <a:gd name="connsiteX4" fmla="*/ 897303 w 1212361"/>
                <a:gd name="connsiteY4" fmla="*/ 119063 h 1156555"/>
                <a:gd name="connsiteX5" fmla="*/ 651119 w 1212361"/>
                <a:gd name="connsiteY5" fmla="*/ 206986 h 1156555"/>
                <a:gd name="connsiteX6" fmla="*/ 404934 w 1212361"/>
                <a:gd name="connsiteY6" fmla="*/ 391625 h 1156555"/>
                <a:gd name="connsiteX7" fmla="*/ 281842 w 1212361"/>
                <a:gd name="connsiteY7" fmla="*/ 514717 h 1156555"/>
                <a:gd name="connsiteX8" fmla="*/ 167542 w 1212361"/>
                <a:gd name="connsiteY8" fmla="*/ 752109 h 1156555"/>
                <a:gd name="connsiteX9" fmla="*/ 88411 w 1212361"/>
                <a:gd name="connsiteY9" fmla="*/ 954332 h 1156555"/>
                <a:gd name="connsiteX10" fmla="*/ 70094 w 1212361"/>
                <a:gd name="connsiteY10" fmla="*/ 1100870 h 1156555"/>
                <a:gd name="connsiteX11" fmla="*/ 488 w 121236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46124 w 1193311"/>
                <a:gd name="connsiteY7" fmla="*/ 550436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509893 w 1193311"/>
                <a:gd name="connsiteY6" fmla="*/ 285752 h 1156555"/>
                <a:gd name="connsiteX7" fmla="*/ 404934 w 1193311"/>
                <a:gd name="connsiteY7" fmla="*/ 391625 h 1156555"/>
                <a:gd name="connsiteX8" fmla="*/ 246124 w 1193311"/>
                <a:gd name="connsiteY8" fmla="*/ 550436 h 1156555"/>
                <a:gd name="connsiteX9" fmla="*/ 167542 w 1193311"/>
                <a:gd name="connsiteY9" fmla="*/ 752109 h 1156555"/>
                <a:gd name="connsiteX10" fmla="*/ 88411 w 1193311"/>
                <a:gd name="connsiteY10" fmla="*/ 954332 h 1156555"/>
                <a:gd name="connsiteX11" fmla="*/ 70094 w 1193311"/>
                <a:gd name="connsiteY11" fmla="*/ 1100870 h 1156555"/>
                <a:gd name="connsiteX12" fmla="*/ 488 w 1193311"/>
                <a:gd name="connsiteY12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757543 w 1193311"/>
                <a:gd name="connsiteY5" fmla="*/ 157164 h 1156555"/>
                <a:gd name="connsiteX6" fmla="*/ 651119 w 1193311"/>
                <a:gd name="connsiteY6" fmla="*/ 206986 h 1156555"/>
                <a:gd name="connsiteX7" fmla="*/ 509893 w 1193311"/>
                <a:gd name="connsiteY7" fmla="*/ 285752 h 1156555"/>
                <a:gd name="connsiteX8" fmla="*/ 404934 w 1193311"/>
                <a:gd name="connsiteY8" fmla="*/ 391625 h 1156555"/>
                <a:gd name="connsiteX9" fmla="*/ 246124 w 1193311"/>
                <a:gd name="connsiteY9" fmla="*/ 550436 h 1156555"/>
                <a:gd name="connsiteX10" fmla="*/ 167542 w 1193311"/>
                <a:gd name="connsiteY10" fmla="*/ 752109 h 1156555"/>
                <a:gd name="connsiteX11" fmla="*/ 88411 w 1193311"/>
                <a:gd name="connsiteY11" fmla="*/ 954332 h 1156555"/>
                <a:gd name="connsiteX12" fmla="*/ 70094 w 1193311"/>
                <a:gd name="connsiteY12" fmla="*/ 1100870 h 1156555"/>
                <a:gd name="connsiteX13" fmla="*/ 488 w 1193311"/>
                <a:gd name="connsiteY13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1043293 w 1193311"/>
                <a:gd name="connsiteY4" fmla="*/ 92870 h 1156555"/>
                <a:gd name="connsiteX5" fmla="*/ 897303 w 1193311"/>
                <a:gd name="connsiteY5" fmla="*/ 119063 h 1156555"/>
                <a:gd name="connsiteX6" fmla="*/ 757543 w 1193311"/>
                <a:gd name="connsiteY6" fmla="*/ 157164 h 1156555"/>
                <a:gd name="connsiteX7" fmla="*/ 651119 w 1193311"/>
                <a:gd name="connsiteY7" fmla="*/ 206986 h 1156555"/>
                <a:gd name="connsiteX8" fmla="*/ 509893 w 1193311"/>
                <a:gd name="connsiteY8" fmla="*/ 285752 h 1156555"/>
                <a:gd name="connsiteX9" fmla="*/ 404934 w 1193311"/>
                <a:gd name="connsiteY9" fmla="*/ 391625 h 1156555"/>
                <a:gd name="connsiteX10" fmla="*/ 246124 w 1193311"/>
                <a:gd name="connsiteY10" fmla="*/ 550436 h 1156555"/>
                <a:gd name="connsiteX11" fmla="*/ 167542 w 1193311"/>
                <a:gd name="connsiteY11" fmla="*/ 752109 h 1156555"/>
                <a:gd name="connsiteX12" fmla="*/ 88411 w 1193311"/>
                <a:gd name="connsiteY12" fmla="*/ 954332 h 1156555"/>
                <a:gd name="connsiteX13" fmla="*/ 70094 w 1193311"/>
                <a:gd name="connsiteY13" fmla="*/ 1100870 h 1156555"/>
                <a:gd name="connsiteX14" fmla="*/ 488 w 1193311"/>
                <a:gd name="connsiteY14" fmla="*/ 1156555 h 1156555"/>
                <a:gd name="connsiteX0" fmla="*/ 0 w 1192823"/>
                <a:gd name="connsiteY0" fmla="*/ 1156555 h 1156555"/>
                <a:gd name="connsiteX1" fmla="*/ 5495 w 1192823"/>
                <a:gd name="connsiteY1" fmla="*/ 0 h 1156555"/>
                <a:gd name="connsiteX2" fmla="*/ 1192823 w 1192823"/>
                <a:gd name="connsiteY2" fmla="*/ 4031 h 1156555"/>
                <a:gd name="connsiteX3" fmla="*/ 1159485 w 1192823"/>
                <a:gd name="connsiteY3" fmla="*/ 79315 h 1156555"/>
                <a:gd name="connsiteX4" fmla="*/ 1042805 w 1192823"/>
                <a:gd name="connsiteY4" fmla="*/ 92870 h 1156555"/>
                <a:gd name="connsiteX5" fmla="*/ 896815 w 1192823"/>
                <a:gd name="connsiteY5" fmla="*/ 119063 h 1156555"/>
                <a:gd name="connsiteX6" fmla="*/ 757055 w 1192823"/>
                <a:gd name="connsiteY6" fmla="*/ 157164 h 1156555"/>
                <a:gd name="connsiteX7" fmla="*/ 650631 w 1192823"/>
                <a:gd name="connsiteY7" fmla="*/ 206986 h 1156555"/>
                <a:gd name="connsiteX8" fmla="*/ 509405 w 1192823"/>
                <a:gd name="connsiteY8" fmla="*/ 285752 h 1156555"/>
                <a:gd name="connsiteX9" fmla="*/ 404446 w 1192823"/>
                <a:gd name="connsiteY9" fmla="*/ 391625 h 1156555"/>
                <a:gd name="connsiteX10" fmla="*/ 245636 w 1192823"/>
                <a:gd name="connsiteY10" fmla="*/ 550436 h 1156555"/>
                <a:gd name="connsiteX11" fmla="*/ 167054 w 1192823"/>
                <a:gd name="connsiteY11" fmla="*/ 752109 h 1156555"/>
                <a:gd name="connsiteX12" fmla="*/ 87923 w 1192823"/>
                <a:gd name="connsiteY12" fmla="*/ 954332 h 1156555"/>
                <a:gd name="connsiteX13" fmla="*/ 69606 w 1192823"/>
                <a:gd name="connsiteY13" fmla="*/ 1100870 h 1156555"/>
                <a:gd name="connsiteX14" fmla="*/ 0 w 1192823"/>
                <a:gd name="connsiteY14" fmla="*/ 1156555 h 1156555"/>
                <a:gd name="connsiteX0" fmla="*/ 1649 w 1187328"/>
                <a:gd name="connsiteY0" fmla="*/ 1156555 h 1156555"/>
                <a:gd name="connsiteX1" fmla="*/ 0 w 1187328"/>
                <a:gd name="connsiteY1" fmla="*/ 0 h 1156555"/>
                <a:gd name="connsiteX2" fmla="*/ 1187328 w 1187328"/>
                <a:gd name="connsiteY2" fmla="*/ 4031 h 1156555"/>
                <a:gd name="connsiteX3" fmla="*/ 1153990 w 1187328"/>
                <a:gd name="connsiteY3" fmla="*/ 79315 h 1156555"/>
                <a:gd name="connsiteX4" fmla="*/ 1037310 w 1187328"/>
                <a:gd name="connsiteY4" fmla="*/ 92870 h 1156555"/>
                <a:gd name="connsiteX5" fmla="*/ 891320 w 1187328"/>
                <a:gd name="connsiteY5" fmla="*/ 119063 h 1156555"/>
                <a:gd name="connsiteX6" fmla="*/ 751560 w 1187328"/>
                <a:gd name="connsiteY6" fmla="*/ 157164 h 1156555"/>
                <a:gd name="connsiteX7" fmla="*/ 645136 w 1187328"/>
                <a:gd name="connsiteY7" fmla="*/ 206986 h 1156555"/>
                <a:gd name="connsiteX8" fmla="*/ 503910 w 1187328"/>
                <a:gd name="connsiteY8" fmla="*/ 285752 h 1156555"/>
                <a:gd name="connsiteX9" fmla="*/ 398951 w 1187328"/>
                <a:gd name="connsiteY9" fmla="*/ 391625 h 1156555"/>
                <a:gd name="connsiteX10" fmla="*/ 240141 w 1187328"/>
                <a:gd name="connsiteY10" fmla="*/ 550436 h 1156555"/>
                <a:gd name="connsiteX11" fmla="*/ 161559 w 1187328"/>
                <a:gd name="connsiteY11" fmla="*/ 752109 h 1156555"/>
                <a:gd name="connsiteX12" fmla="*/ 82428 w 1187328"/>
                <a:gd name="connsiteY12" fmla="*/ 954332 h 1156555"/>
                <a:gd name="connsiteX13" fmla="*/ 64111 w 1187328"/>
                <a:gd name="connsiteY13" fmla="*/ 1100870 h 1156555"/>
                <a:gd name="connsiteX14" fmla="*/ 1649 w 1187328"/>
                <a:gd name="connsiteY14" fmla="*/ 1156555 h 11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328" h="1156555">
                  <a:moveTo>
                    <a:pt x="1649" y="1156555"/>
                  </a:moveTo>
                  <a:cubicBezTo>
                    <a:pt x="3481" y="775555"/>
                    <a:pt x="2931" y="381000"/>
                    <a:pt x="0" y="0"/>
                  </a:cubicBezTo>
                  <a:lnTo>
                    <a:pt x="1187328" y="4031"/>
                  </a:lnTo>
                  <a:lnTo>
                    <a:pt x="1153990" y="79315"/>
                  </a:lnTo>
                  <a:lnTo>
                    <a:pt x="1037310" y="92870"/>
                  </a:lnTo>
                  <a:lnTo>
                    <a:pt x="891320" y="119063"/>
                  </a:lnTo>
                  <a:cubicBezTo>
                    <a:pt x="847908" y="134938"/>
                    <a:pt x="794972" y="141289"/>
                    <a:pt x="751560" y="157164"/>
                  </a:cubicBezTo>
                  <a:lnTo>
                    <a:pt x="645136" y="206986"/>
                  </a:lnTo>
                  <a:cubicBezTo>
                    <a:pt x="602030" y="237210"/>
                    <a:pt x="547016" y="255528"/>
                    <a:pt x="503910" y="285752"/>
                  </a:cubicBezTo>
                  <a:lnTo>
                    <a:pt x="398951" y="391625"/>
                  </a:lnTo>
                  <a:lnTo>
                    <a:pt x="240141" y="550436"/>
                  </a:lnTo>
                  <a:lnTo>
                    <a:pt x="161559" y="752109"/>
                  </a:lnTo>
                  <a:lnTo>
                    <a:pt x="82428" y="954332"/>
                  </a:lnTo>
                  <a:cubicBezTo>
                    <a:pt x="79497" y="1004766"/>
                    <a:pt x="71804" y="1031386"/>
                    <a:pt x="64111" y="1100870"/>
                  </a:cubicBezTo>
                  <a:lnTo>
                    <a:pt x="1649" y="1156555"/>
                  </a:ln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7972973" y="10623"/>
              <a:ext cx="1187328" cy="1156555"/>
            </a:xfrm>
            <a:custGeom>
              <a:avLst/>
              <a:gdLst>
                <a:gd name="connsiteX0" fmla="*/ 0 w 1204546"/>
                <a:gd name="connsiteY0" fmla="*/ 1143000 h 1143000"/>
                <a:gd name="connsiteX1" fmla="*/ 17585 w 1204546"/>
                <a:gd name="connsiteY1" fmla="*/ 0 h 1143000"/>
                <a:gd name="connsiteX2" fmla="*/ 1204546 w 1204546"/>
                <a:gd name="connsiteY2" fmla="*/ 0 h 1143000"/>
                <a:gd name="connsiteX3" fmla="*/ 1204546 w 1204546"/>
                <a:gd name="connsiteY3" fmla="*/ 96716 h 1143000"/>
                <a:gd name="connsiteX4" fmla="*/ 870438 w 1204546"/>
                <a:gd name="connsiteY4" fmla="*/ 105508 h 1143000"/>
                <a:gd name="connsiteX5" fmla="*/ 624254 w 1204546"/>
                <a:gd name="connsiteY5" fmla="*/ 193431 h 1143000"/>
                <a:gd name="connsiteX6" fmla="*/ 378069 w 1204546"/>
                <a:gd name="connsiteY6" fmla="*/ 378070 h 1143000"/>
                <a:gd name="connsiteX7" fmla="*/ 254977 w 1204546"/>
                <a:gd name="connsiteY7" fmla="*/ 501162 h 1143000"/>
                <a:gd name="connsiteX8" fmla="*/ 140677 w 1204546"/>
                <a:gd name="connsiteY8" fmla="*/ 738554 h 1143000"/>
                <a:gd name="connsiteX9" fmla="*/ 61546 w 1204546"/>
                <a:gd name="connsiteY9" fmla="*/ 940777 h 1143000"/>
                <a:gd name="connsiteX10" fmla="*/ 52754 w 1204546"/>
                <a:gd name="connsiteY10" fmla="*/ 1125416 h 1143000"/>
                <a:gd name="connsiteX11" fmla="*/ 0 w 1204546"/>
                <a:gd name="connsiteY11" fmla="*/ 1143000 h 1143000"/>
                <a:gd name="connsiteX0" fmla="*/ 0 w 1204546"/>
                <a:gd name="connsiteY0" fmla="*/ 1151793 h 1151793"/>
                <a:gd name="connsiteX1" fmla="*/ 8793 w 1204546"/>
                <a:gd name="connsiteY1" fmla="*/ 0 h 1151793"/>
                <a:gd name="connsiteX2" fmla="*/ 1204546 w 1204546"/>
                <a:gd name="connsiteY2" fmla="*/ 8793 h 1151793"/>
                <a:gd name="connsiteX3" fmla="*/ 1204546 w 1204546"/>
                <a:gd name="connsiteY3" fmla="*/ 105509 h 1151793"/>
                <a:gd name="connsiteX4" fmla="*/ 870438 w 1204546"/>
                <a:gd name="connsiteY4" fmla="*/ 114301 h 1151793"/>
                <a:gd name="connsiteX5" fmla="*/ 624254 w 1204546"/>
                <a:gd name="connsiteY5" fmla="*/ 202224 h 1151793"/>
                <a:gd name="connsiteX6" fmla="*/ 378069 w 1204546"/>
                <a:gd name="connsiteY6" fmla="*/ 386863 h 1151793"/>
                <a:gd name="connsiteX7" fmla="*/ 254977 w 1204546"/>
                <a:gd name="connsiteY7" fmla="*/ 509955 h 1151793"/>
                <a:gd name="connsiteX8" fmla="*/ 140677 w 1204546"/>
                <a:gd name="connsiteY8" fmla="*/ 747347 h 1151793"/>
                <a:gd name="connsiteX9" fmla="*/ 61546 w 1204546"/>
                <a:gd name="connsiteY9" fmla="*/ 949570 h 1151793"/>
                <a:gd name="connsiteX10" fmla="*/ 52754 w 1204546"/>
                <a:gd name="connsiteY10" fmla="*/ 1134209 h 1151793"/>
                <a:gd name="connsiteX11" fmla="*/ 0 w 1204546"/>
                <a:gd name="connsiteY11" fmla="*/ 1151793 h 1151793"/>
                <a:gd name="connsiteX0" fmla="*/ 87922 w 1292468"/>
                <a:gd name="connsiteY0" fmla="*/ 1151793 h 1151793"/>
                <a:gd name="connsiteX1" fmla="*/ 0 w 1292468"/>
                <a:gd name="connsiteY1" fmla="*/ 0 h 1151793"/>
                <a:gd name="connsiteX2" fmla="*/ 1292468 w 1292468"/>
                <a:gd name="connsiteY2" fmla="*/ 8793 h 1151793"/>
                <a:gd name="connsiteX3" fmla="*/ 1292468 w 1292468"/>
                <a:gd name="connsiteY3" fmla="*/ 105509 h 1151793"/>
                <a:gd name="connsiteX4" fmla="*/ 958360 w 1292468"/>
                <a:gd name="connsiteY4" fmla="*/ 114301 h 1151793"/>
                <a:gd name="connsiteX5" fmla="*/ 712176 w 1292468"/>
                <a:gd name="connsiteY5" fmla="*/ 202224 h 1151793"/>
                <a:gd name="connsiteX6" fmla="*/ 465991 w 1292468"/>
                <a:gd name="connsiteY6" fmla="*/ 386863 h 1151793"/>
                <a:gd name="connsiteX7" fmla="*/ 342899 w 1292468"/>
                <a:gd name="connsiteY7" fmla="*/ 509955 h 1151793"/>
                <a:gd name="connsiteX8" fmla="*/ 228599 w 1292468"/>
                <a:gd name="connsiteY8" fmla="*/ 747347 h 1151793"/>
                <a:gd name="connsiteX9" fmla="*/ 149468 w 1292468"/>
                <a:gd name="connsiteY9" fmla="*/ 949570 h 1151793"/>
                <a:gd name="connsiteX10" fmla="*/ 140676 w 1292468"/>
                <a:gd name="connsiteY10" fmla="*/ 1134209 h 1151793"/>
                <a:gd name="connsiteX11" fmla="*/ 87922 w 1292468"/>
                <a:gd name="connsiteY11" fmla="*/ 1151793 h 1151793"/>
                <a:gd name="connsiteX0" fmla="*/ 0 w 1204546"/>
                <a:gd name="connsiteY0" fmla="*/ 1143001 h 1143001"/>
                <a:gd name="connsiteX1" fmla="*/ 8793 w 1204546"/>
                <a:gd name="connsiteY1" fmla="*/ 0 h 1143001"/>
                <a:gd name="connsiteX2" fmla="*/ 1204546 w 1204546"/>
                <a:gd name="connsiteY2" fmla="*/ 1 h 1143001"/>
                <a:gd name="connsiteX3" fmla="*/ 1204546 w 1204546"/>
                <a:gd name="connsiteY3" fmla="*/ 96717 h 1143001"/>
                <a:gd name="connsiteX4" fmla="*/ 870438 w 1204546"/>
                <a:gd name="connsiteY4" fmla="*/ 105509 h 1143001"/>
                <a:gd name="connsiteX5" fmla="*/ 624254 w 1204546"/>
                <a:gd name="connsiteY5" fmla="*/ 193432 h 1143001"/>
                <a:gd name="connsiteX6" fmla="*/ 378069 w 1204546"/>
                <a:gd name="connsiteY6" fmla="*/ 378071 h 1143001"/>
                <a:gd name="connsiteX7" fmla="*/ 254977 w 1204546"/>
                <a:gd name="connsiteY7" fmla="*/ 501163 h 1143001"/>
                <a:gd name="connsiteX8" fmla="*/ 140677 w 1204546"/>
                <a:gd name="connsiteY8" fmla="*/ 738555 h 1143001"/>
                <a:gd name="connsiteX9" fmla="*/ 61546 w 1204546"/>
                <a:gd name="connsiteY9" fmla="*/ 940778 h 1143001"/>
                <a:gd name="connsiteX10" fmla="*/ 52754 w 1204546"/>
                <a:gd name="connsiteY10" fmla="*/ 1125417 h 1143001"/>
                <a:gd name="connsiteX11" fmla="*/ 0 w 1204546"/>
                <a:gd name="connsiteY11" fmla="*/ 1143001 h 1143001"/>
                <a:gd name="connsiteX0" fmla="*/ 35169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35169 w 1239715"/>
                <a:gd name="connsiteY11" fmla="*/ 1143001 h 1143001"/>
                <a:gd name="connsiteX0" fmla="*/ 8792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8792 w 1239715"/>
                <a:gd name="connsiteY11" fmla="*/ 1143001 h 1143001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39715 w 1239715"/>
                <a:gd name="connsiteY2" fmla="*/ 8793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20665 w 1239715"/>
                <a:gd name="connsiteY2" fmla="*/ 4031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4030 w 1234953"/>
                <a:gd name="connsiteY0" fmla="*/ 1151793 h 1151793"/>
                <a:gd name="connsiteX1" fmla="*/ 0 w 1234953"/>
                <a:gd name="connsiteY1" fmla="*/ 0 h 1151793"/>
                <a:gd name="connsiteX2" fmla="*/ 1215903 w 1234953"/>
                <a:gd name="connsiteY2" fmla="*/ 4031 h 1151793"/>
                <a:gd name="connsiteX3" fmla="*/ 1234953 w 1234953"/>
                <a:gd name="connsiteY3" fmla="*/ 105509 h 1151793"/>
                <a:gd name="connsiteX4" fmla="*/ 900845 w 1234953"/>
                <a:gd name="connsiteY4" fmla="*/ 114301 h 1151793"/>
                <a:gd name="connsiteX5" fmla="*/ 654661 w 1234953"/>
                <a:gd name="connsiteY5" fmla="*/ 202224 h 1151793"/>
                <a:gd name="connsiteX6" fmla="*/ 408476 w 1234953"/>
                <a:gd name="connsiteY6" fmla="*/ 386863 h 1151793"/>
                <a:gd name="connsiteX7" fmla="*/ 285384 w 1234953"/>
                <a:gd name="connsiteY7" fmla="*/ 509955 h 1151793"/>
                <a:gd name="connsiteX8" fmla="*/ 171084 w 1234953"/>
                <a:gd name="connsiteY8" fmla="*/ 747347 h 1151793"/>
                <a:gd name="connsiteX9" fmla="*/ 91953 w 1234953"/>
                <a:gd name="connsiteY9" fmla="*/ 949570 h 1151793"/>
                <a:gd name="connsiteX10" fmla="*/ 83161 w 1234953"/>
                <a:gd name="connsiteY10" fmla="*/ 1134209 h 1151793"/>
                <a:gd name="connsiteX11" fmla="*/ 4030 w 123495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87328 w 1215903"/>
                <a:gd name="connsiteY3" fmla="*/ 100747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88 w 1212361"/>
                <a:gd name="connsiteY0" fmla="*/ 1147762 h 1147762"/>
                <a:gd name="connsiteX1" fmla="*/ 5983 w 1212361"/>
                <a:gd name="connsiteY1" fmla="*/ 732 h 1147762"/>
                <a:gd name="connsiteX2" fmla="*/ 1212361 w 1212361"/>
                <a:gd name="connsiteY2" fmla="*/ 0 h 1147762"/>
                <a:gd name="connsiteX3" fmla="*/ 1188548 w 1212361"/>
                <a:gd name="connsiteY3" fmla="*/ 72903 h 1147762"/>
                <a:gd name="connsiteX4" fmla="*/ 897303 w 1212361"/>
                <a:gd name="connsiteY4" fmla="*/ 110270 h 1147762"/>
                <a:gd name="connsiteX5" fmla="*/ 651119 w 1212361"/>
                <a:gd name="connsiteY5" fmla="*/ 198193 h 1147762"/>
                <a:gd name="connsiteX6" fmla="*/ 404934 w 1212361"/>
                <a:gd name="connsiteY6" fmla="*/ 382832 h 1147762"/>
                <a:gd name="connsiteX7" fmla="*/ 281842 w 1212361"/>
                <a:gd name="connsiteY7" fmla="*/ 505924 h 1147762"/>
                <a:gd name="connsiteX8" fmla="*/ 167542 w 1212361"/>
                <a:gd name="connsiteY8" fmla="*/ 743316 h 1147762"/>
                <a:gd name="connsiteX9" fmla="*/ 88411 w 1212361"/>
                <a:gd name="connsiteY9" fmla="*/ 945539 h 1147762"/>
                <a:gd name="connsiteX10" fmla="*/ 70094 w 1212361"/>
                <a:gd name="connsiteY10" fmla="*/ 1092077 h 1147762"/>
                <a:gd name="connsiteX11" fmla="*/ 488 w 1212361"/>
                <a:gd name="connsiteY11" fmla="*/ 1147762 h 1147762"/>
                <a:gd name="connsiteX0" fmla="*/ 488 w 1212361"/>
                <a:gd name="connsiteY0" fmla="*/ 1156555 h 1156555"/>
                <a:gd name="connsiteX1" fmla="*/ 5983 w 1212361"/>
                <a:gd name="connsiteY1" fmla="*/ 0 h 1156555"/>
                <a:gd name="connsiteX2" fmla="*/ 1212361 w 1212361"/>
                <a:gd name="connsiteY2" fmla="*/ 8793 h 1156555"/>
                <a:gd name="connsiteX3" fmla="*/ 1188548 w 1212361"/>
                <a:gd name="connsiteY3" fmla="*/ 81696 h 1156555"/>
                <a:gd name="connsiteX4" fmla="*/ 897303 w 1212361"/>
                <a:gd name="connsiteY4" fmla="*/ 119063 h 1156555"/>
                <a:gd name="connsiteX5" fmla="*/ 651119 w 1212361"/>
                <a:gd name="connsiteY5" fmla="*/ 206986 h 1156555"/>
                <a:gd name="connsiteX6" fmla="*/ 404934 w 1212361"/>
                <a:gd name="connsiteY6" fmla="*/ 391625 h 1156555"/>
                <a:gd name="connsiteX7" fmla="*/ 281842 w 1212361"/>
                <a:gd name="connsiteY7" fmla="*/ 514717 h 1156555"/>
                <a:gd name="connsiteX8" fmla="*/ 167542 w 1212361"/>
                <a:gd name="connsiteY8" fmla="*/ 752109 h 1156555"/>
                <a:gd name="connsiteX9" fmla="*/ 88411 w 1212361"/>
                <a:gd name="connsiteY9" fmla="*/ 954332 h 1156555"/>
                <a:gd name="connsiteX10" fmla="*/ 70094 w 1212361"/>
                <a:gd name="connsiteY10" fmla="*/ 1100870 h 1156555"/>
                <a:gd name="connsiteX11" fmla="*/ 488 w 121236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46124 w 1193311"/>
                <a:gd name="connsiteY7" fmla="*/ 550436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509893 w 1193311"/>
                <a:gd name="connsiteY6" fmla="*/ 285752 h 1156555"/>
                <a:gd name="connsiteX7" fmla="*/ 404934 w 1193311"/>
                <a:gd name="connsiteY7" fmla="*/ 391625 h 1156555"/>
                <a:gd name="connsiteX8" fmla="*/ 246124 w 1193311"/>
                <a:gd name="connsiteY8" fmla="*/ 550436 h 1156555"/>
                <a:gd name="connsiteX9" fmla="*/ 167542 w 1193311"/>
                <a:gd name="connsiteY9" fmla="*/ 752109 h 1156555"/>
                <a:gd name="connsiteX10" fmla="*/ 88411 w 1193311"/>
                <a:gd name="connsiteY10" fmla="*/ 954332 h 1156555"/>
                <a:gd name="connsiteX11" fmla="*/ 70094 w 1193311"/>
                <a:gd name="connsiteY11" fmla="*/ 1100870 h 1156555"/>
                <a:gd name="connsiteX12" fmla="*/ 488 w 1193311"/>
                <a:gd name="connsiteY12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757543 w 1193311"/>
                <a:gd name="connsiteY5" fmla="*/ 157164 h 1156555"/>
                <a:gd name="connsiteX6" fmla="*/ 651119 w 1193311"/>
                <a:gd name="connsiteY6" fmla="*/ 206986 h 1156555"/>
                <a:gd name="connsiteX7" fmla="*/ 509893 w 1193311"/>
                <a:gd name="connsiteY7" fmla="*/ 285752 h 1156555"/>
                <a:gd name="connsiteX8" fmla="*/ 404934 w 1193311"/>
                <a:gd name="connsiteY8" fmla="*/ 391625 h 1156555"/>
                <a:gd name="connsiteX9" fmla="*/ 246124 w 1193311"/>
                <a:gd name="connsiteY9" fmla="*/ 550436 h 1156555"/>
                <a:gd name="connsiteX10" fmla="*/ 167542 w 1193311"/>
                <a:gd name="connsiteY10" fmla="*/ 752109 h 1156555"/>
                <a:gd name="connsiteX11" fmla="*/ 88411 w 1193311"/>
                <a:gd name="connsiteY11" fmla="*/ 954332 h 1156555"/>
                <a:gd name="connsiteX12" fmla="*/ 70094 w 1193311"/>
                <a:gd name="connsiteY12" fmla="*/ 1100870 h 1156555"/>
                <a:gd name="connsiteX13" fmla="*/ 488 w 1193311"/>
                <a:gd name="connsiteY13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1043293 w 1193311"/>
                <a:gd name="connsiteY4" fmla="*/ 92870 h 1156555"/>
                <a:gd name="connsiteX5" fmla="*/ 897303 w 1193311"/>
                <a:gd name="connsiteY5" fmla="*/ 119063 h 1156555"/>
                <a:gd name="connsiteX6" fmla="*/ 757543 w 1193311"/>
                <a:gd name="connsiteY6" fmla="*/ 157164 h 1156555"/>
                <a:gd name="connsiteX7" fmla="*/ 651119 w 1193311"/>
                <a:gd name="connsiteY7" fmla="*/ 206986 h 1156555"/>
                <a:gd name="connsiteX8" fmla="*/ 509893 w 1193311"/>
                <a:gd name="connsiteY8" fmla="*/ 285752 h 1156555"/>
                <a:gd name="connsiteX9" fmla="*/ 404934 w 1193311"/>
                <a:gd name="connsiteY9" fmla="*/ 391625 h 1156555"/>
                <a:gd name="connsiteX10" fmla="*/ 246124 w 1193311"/>
                <a:gd name="connsiteY10" fmla="*/ 550436 h 1156555"/>
                <a:gd name="connsiteX11" fmla="*/ 167542 w 1193311"/>
                <a:gd name="connsiteY11" fmla="*/ 752109 h 1156555"/>
                <a:gd name="connsiteX12" fmla="*/ 88411 w 1193311"/>
                <a:gd name="connsiteY12" fmla="*/ 954332 h 1156555"/>
                <a:gd name="connsiteX13" fmla="*/ 70094 w 1193311"/>
                <a:gd name="connsiteY13" fmla="*/ 1100870 h 1156555"/>
                <a:gd name="connsiteX14" fmla="*/ 488 w 1193311"/>
                <a:gd name="connsiteY14" fmla="*/ 1156555 h 1156555"/>
                <a:gd name="connsiteX0" fmla="*/ 0 w 1192823"/>
                <a:gd name="connsiteY0" fmla="*/ 1156555 h 1156555"/>
                <a:gd name="connsiteX1" fmla="*/ 5495 w 1192823"/>
                <a:gd name="connsiteY1" fmla="*/ 0 h 1156555"/>
                <a:gd name="connsiteX2" fmla="*/ 1192823 w 1192823"/>
                <a:gd name="connsiteY2" fmla="*/ 4031 h 1156555"/>
                <a:gd name="connsiteX3" fmla="*/ 1159485 w 1192823"/>
                <a:gd name="connsiteY3" fmla="*/ 79315 h 1156555"/>
                <a:gd name="connsiteX4" fmla="*/ 1042805 w 1192823"/>
                <a:gd name="connsiteY4" fmla="*/ 92870 h 1156555"/>
                <a:gd name="connsiteX5" fmla="*/ 896815 w 1192823"/>
                <a:gd name="connsiteY5" fmla="*/ 119063 h 1156555"/>
                <a:gd name="connsiteX6" fmla="*/ 757055 w 1192823"/>
                <a:gd name="connsiteY6" fmla="*/ 157164 h 1156555"/>
                <a:gd name="connsiteX7" fmla="*/ 650631 w 1192823"/>
                <a:gd name="connsiteY7" fmla="*/ 206986 h 1156555"/>
                <a:gd name="connsiteX8" fmla="*/ 509405 w 1192823"/>
                <a:gd name="connsiteY8" fmla="*/ 285752 h 1156555"/>
                <a:gd name="connsiteX9" fmla="*/ 404446 w 1192823"/>
                <a:gd name="connsiteY9" fmla="*/ 391625 h 1156555"/>
                <a:gd name="connsiteX10" fmla="*/ 245636 w 1192823"/>
                <a:gd name="connsiteY10" fmla="*/ 550436 h 1156555"/>
                <a:gd name="connsiteX11" fmla="*/ 167054 w 1192823"/>
                <a:gd name="connsiteY11" fmla="*/ 752109 h 1156555"/>
                <a:gd name="connsiteX12" fmla="*/ 87923 w 1192823"/>
                <a:gd name="connsiteY12" fmla="*/ 954332 h 1156555"/>
                <a:gd name="connsiteX13" fmla="*/ 69606 w 1192823"/>
                <a:gd name="connsiteY13" fmla="*/ 1100870 h 1156555"/>
                <a:gd name="connsiteX14" fmla="*/ 0 w 1192823"/>
                <a:gd name="connsiteY14" fmla="*/ 1156555 h 1156555"/>
                <a:gd name="connsiteX0" fmla="*/ 1649 w 1187328"/>
                <a:gd name="connsiteY0" fmla="*/ 1156555 h 1156555"/>
                <a:gd name="connsiteX1" fmla="*/ 0 w 1187328"/>
                <a:gd name="connsiteY1" fmla="*/ 0 h 1156555"/>
                <a:gd name="connsiteX2" fmla="*/ 1187328 w 1187328"/>
                <a:gd name="connsiteY2" fmla="*/ 4031 h 1156555"/>
                <a:gd name="connsiteX3" fmla="*/ 1153990 w 1187328"/>
                <a:gd name="connsiteY3" fmla="*/ 79315 h 1156555"/>
                <a:gd name="connsiteX4" fmla="*/ 1037310 w 1187328"/>
                <a:gd name="connsiteY4" fmla="*/ 92870 h 1156555"/>
                <a:gd name="connsiteX5" fmla="*/ 891320 w 1187328"/>
                <a:gd name="connsiteY5" fmla="*/ 119063 h 1156555"/>
                <a:gd name="connsiteX6" fmla="*/ 751560 w 1187328"/>
                <a:gd name="connsiteY6" fmla="*/ 157164 h 1156555"/>
                <a:gd name="connsiteX7" fmla="*/ 645136 w 1187328"/>
                <a:gd name="connsiteY7" fmla="*/ 206986 h 1156555"/>
                <a:gd name="connsiteX8" fmla="*/ 503910 w 1187328"/>
                <a:gd name="connsiteY8" fmla="*/ 285752 h 1156555"/>
                <a:gd name="connsiteX9" fmla="*/ 398951 w 1187328"/>
                <a:gd name="connsiteY9" fmla="*/ 391625 h 1156555"/>
                <a:gd name="connsiteX10" fmla="*/ 240141 w 1187328"/>
                <a:gd name="connsiteY10" fmla="*/ 550436 h 1156555"/>
                <a:gd name="connsiteX11" fmla="*/ 161559 w 1187328"/>
                <a:gd name="connsiteY11" fmla="*/ 752109 h 1156555"/>
                <a:gd name="connsiteX12" fmla="*/ 82428 w 1187328"/>
                <a:gd name="connsiteY12" fmla="*/ 954332 h 1156555"/>
                <a:gd name="connsiteX13" fmla="*/ 64111 w 1187328"/>
                <a:gd name="connsiteY13" fmla="*/ 1100870 h 1156555"/>
                <a:gd name="connsiteX14" fmla="*/ 1649 w 1187328"/>
                <a:gd name="connsiteY14" fmla="*/ 1156555 h 11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328" h="1156555">
                  <a:moveTo>
                    <a:pt x="1649" y="1156555"/>
                  </a:moveTo>
                  <a:cubicBezTo>
                    <a:pt x="3481" y="775555"/>
                    <a:pt x="2931" y="381000"/>
                    <a:pt x="0" y="0"/>
                  </a:cubicBezTo>
                  <a:lnTo>
                    <a:pt x="1187328" y="4031"/>
                  </a:lnTo>
                  <a:lnTo>
                    <a:pt x="1153990" y="79315"/>
                  </a:lnTo>
                  <a:lnTo>
                    <a:pt x="1037310" y="92870"/>
                  </a:lnTo>
                  <a:lnTo>
                    <a:pt x="891320" y="119063"/>
                  </a:lnTo>
                  <a:cubicBezTo>
                    <a:pt x="847908" y="134938"/>
                    <a:pt x="794972" y="141289"/>
                    <a:pt x="751560" y="157164"/>
                  </a:cubicBezTo>
                  <a:lnTo>
                    <a:pt x="645136" y="206986"/>
                  </a:lnTo>
                  <a:cubicBezTo>
                    <a:pt x="602030" y="237210"/>
                    <a:pt x="547016" y="255528"/>
                    <a:pt x="503910" y="285752"/>
                  </a:cubicBezTo>
                  <a:lnTo>
                    <a:pt x="398951" y="391625"/>
                  </a:lnTo>
                  <a:lnTo>
                    <a:pt x="240141" y="550436"/>
                  </a:lnTo>
                  <a:lnTo>
                    <a:pt x="161559" y="752109"/>
                  </a:lnTo>
                  <a:lnTo>
                    <a:pt x="82428" y="954332"/>
                  </a:lnTo>
                  <a:cubicBezTo>
                    <a:pt x="79497" y="1004766"/>
                    <a:pt x="71804" y="1031386"/>
                    <a:pt x="64111" y="1100870"/>
                  </a:cubicBezTo>
                  <a:lnTo>
                    <a:pt x="1649" y="1156555"/>
                  </a:ln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0338" y="70338"/>
              <a:ext cx="8991600" cy="6711461"/>
            </a:xfrm>
            <a:prstGeom prst="roundRect">
              <a:avLst/>
            </a:prstGeom>
            <a:noFill/>
            <a:ln w="152400" cmpd="sng">
              <a:solidFill>
                <a:srgbClr val="1A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6228" y="-4764"/>
              <a:ext cx="1187328" cy="1156555"/>
            </a:xfrm>
            <a:custGeom>
              <a:avLst/>
              <a:gdLst>
                <a:gd name="connsiteX0" fmla="*/ 0 w 1204546"/>
                <a:gd name="connsiteY0" fmla="*/ 1143000 h 1143000"/>
                <a:gd name="connsiteX1" fmla="*/ 17585 w 1204546"/>
                <a:gd name="connsiteY1" fmla="*/ 0 h 1143000"/>
                <a:gd name="connsiteX2" fmla="*/ 1204546 w 1204546"/>
                <a:gd name="connsiteY2" fmla="*/ 0 h 1143000"/>
                <a:gd name="connsiteX3" fmla="*/ 1204546 w 1204546"/>
                <a:gd name="connsiteY3" fmla="*/ 96716 h 1143000"/>
                <a:gd name="connsiteX4" fmla="*/ 870438 w 1204546"/>
                <a:gd name="connsiteY4" fmla="*/ 105508 h 1143000"/>
                <a:gd name="connsiteX5" fmla="*/ 624254 w 1204546"/>
                <a:gd name="connsiteY5" fmla="*/ 193431 h 1143000"/>
                <a:gd name="connsiteX6" fmla="*/ 378069 w 1204546"/>
                <a:gd name="connsiteY6" fmla="*/ 378070 h 1143000"/>
                <a:gd name="connsiteX7" fmla="*/ 254977 w 1204546"/>
                <a:gd name="connsiteY7" fmla="*/ 501162 h 1143000"/>
                <a:gd name="connsiteX8" fmla="*/ 140677 w 1204546"/>
                <a:gd name="connsiteY8" fmla="*/ 738554 h 1143000"/>
                <a:gd name="connsiteX9" fmla="*/ 61546 w 1204546"/>
                <a:gd name="connsiteY9" fmla="*/ 940777 h 1143000"/>
                <a:gd name="connsiteX10" fmla="*/ 52754 w 1204546"/>
                <a:gd name="connsiteY10" fmla="*/ 1125416 h 1143000"/>
                <a:gd name="connsiteX11" fmla="*/ 0 w 1204546"/>
                <a:gd name="connsiteY11" fmla="*/ 1143000 h 1143000"/>
                <a:gd name="connsiteX0" fmla="*/ 0 w 1204546"/>
                <a:gd name="connsiteY0" fmla="*/ 1151793 h 1151793"/>
                <a:gd name="connsiteX1" fmla="*/ 8793 w 1204546"/>
                <a:gd name="connsiteY1" fmla="*/ 0 h 1151793"/>
                <a:gd name="connsiteX2" fmla="*/ 1204546 w 1204546"/>
                <a:gd name="connsiteY2" fmla="*/ 8793 h 1151793"/>
                <a:gd name="connsiteX3" fmla="*/ 1204546 w 1204546"/>
                <a:gd name="connsiteY3" fmla="*/ 105509 h 1151793"/>
                <a:gd name="connsiteX4" fmla="*/ 870438 w 1204546"/>
                <a:gd name="connsiteY4" fmla="*/ 114301 h 1151793"/>
                <a:gd name="connsiteX5" fmla="*/ 624254 w 1204546"/>
                <a:gd name="connsiteY5" fmla="*/ 202224 h 1151793"/>
                <a:gd name="connsiteX6" fmla="*/ 378069 w 1204546"/>
                <a:gd name="connsiteY6" fmla="*/ 386863 h 1151793"/>
                <a:gd name="connsiteX7" fmla="*/ 254977 w 1204546"/>
                <a:gd name="connsiteY7" fmla="*/ 509955 h 1151793"/>
                <a:gd name="connsiteX8" fmla="*/ 140677 w 1204546"/>
                <a:gd name="connsiteY8" fmla="*/ 747347 h 1151793"/>
                <a:gd name="connsiteX9" fmla="*/ 61546 w 1204546"/>
                <a:gd name="connsiteY9" fmla="*/ 949570 h 1151793"/>
                <a:gd name="connsiteX10" fmla="*/ 52754 w 1204546"/>
                <a:gd name="connsiteY10" fmla="*/ 1134209 h 1151793"/>
                <a:gd name="connsiteX11" fmla="*/ 0 w 1204546"/>
                <a:gd name="connsiteY11" fmla="*/ 1151793 h 1151793"/>
                <a:gd name="connsiteX0" fmla="*/ 87922 w 1292468"/>
                <a:gd name="connsiteY0" fmla="*/ 1151793 h 1151793"/>
                <a:gd name="connsiteX1" fmla="*/ 0 w 1292468"/>
                <a:gd name="connsiteY1" fmla="*/ 0 h 1151793"/>
                <a:gd name="connsiteX2" fmla="*/ 1292468 w 1292468"/>
                <a:gd name="connsiteY2" fmla="*/ 8793 h 1151793"/>
                <a:gd name="connsiteX3" fmla="*/ 1292468 w 1292468"/>
                <a:gd name="connsiteY3" fmla="*/ 105509 h 1151793"/>
                <a:gd name="connsiteX4" fmla="*/ 958360 w 1292468"/>
                <a:gd name="connsiteY4" fmla="*/ 114301 h 1151793"/>
                <a:gd name="connsiteX5" fmla="*/ 712176 w 1292468"/>
                <a:gd name="connsiteY5" fmla="*/ 202224 h 1151793"/>
                <a:gd name="connsiteX6" fmla="*/ 465991 w 1292468"/>
                <a:gd name="connsiteY6" fmla="*/ 386863 h 1151793"/>
                <a:gd name="connsiteX7" fmla="*/ 342899 w 1292468"/>
                <a:gd name="connsiteY7" fmla="*/ 509955 h 1151793"/>
                <a:gd name="connsiteX8" fmla="*/ 228599 w 1292468"/>
                <a:gd name="connsiteY8" fmla="*/ 747347 h 1151793"/>
                <a:gd name="connsiteX9" fmla="*/ 149468 w 1292468"/>
                <a:gd name="connsiteY9" fmla="*/ 949570 h 1151793"/>
                <a:gd name="connsiteX10" fmla="*/ 140676 w 1292468"/>
                <a:gd name="connsiteY10" fmla="*/ 1134209 h 1151793"/>
                <a:gd name="connsiteX11" fmla="*/ 87922 w 1292468"/>
                <a:gd name="connsiteY11" fmla="*/ 1151793 h 1151793"/>
                <a:gd name="connsiteX0" fmla="*/ 0 w 1204546"/>
                <a:gd name="connsiteY0" fmla="*/ 1143001 h 1143001"/>
                <a:gd name="connsiteX1" fmla="*/ 8793 w 1204546"/>
                <a:gd name="connsiteY1" fmla="*/ 0 h 1143001"/>
                <a:gd name="connsiteX2" fmla="*/ 1204546 w 1204546"/>
                <a:gd name="connsiteY2" fmla="*/ 1 h 1143001"/>
                <a:gd name="connsiteX3" fmla="*/ 1204546 w 1204546"/>
                <a:gd name="connsiteY3" fmla="*/ 96717 h 1143001"/>
                <a:gd name="connsiteX4" fmla="*/ 870438 w 1204546"/>
                <a:gd name="connsiteY4" fmla="*/ 105509 h 1143001"/>
                <a:gd name="connsiteX5" fmla="*/ 624254 w 1204546"/>
                <a:gd name="connsiteY5" fmla="*/ 193432 h 1143001"/>
                <a:gd name="connsiteX6" fmla="*/ 378069 w 1204546"/>
                <a:gd name="connsiteY6" fmla="*/ 378071 h 1143001"/>
                <a:gd name="connsiteX7" fmla="*/ 254977 w 1204546"/>
                <a:gd name="connsiteY7" fmla="*/ 501163 h 1143001"/>
                <a:gd name="connsiteX8" fmla="*/ 140677 w 1204546"/>
                <a:gd name="connsiteY8" fmla="*/ 738555 h 1143001"/>
                <a:gd name="connsiteX9" fmla="*/ 61546 w 1204546"/>
                <a:gd name="connsiteY9" fmla="*/ 940778 h 1143001"/>
                <a:gd name="connsiteX10" fmla="*/ 52754 w 1204546"/>
                <a:gd name="connsiteY10" fmla="*/ 1125417 h 1143001"/>
                <a:gd name="connsiteX11" fmla="*/ 0 w 1204546"/>
                <a:gd name="connsiteY11" fmla="*/ 1143001 h 1143001"/>
                <a:gd name="connsiteX0" fmla="*/ 35169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35169 w 1239715"/>
                <a:gd name="connsiteY11" fmla="*/ 1143001 h 1143001"/>
                <a:gd name="connsiteX0" fmla="*/ 8792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8792 w 1239715"/>
                <a:gd name="connsiteY11" fmla="*/ 1143001 h 1143001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39715 w 1239715"/>
                <a:gd name="connsiteY2" fmla="*/ 8793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20665 w 1239715"/>
                <a:gd name="connsiteY2" fmla="*/ 4031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4030 w 1234953"/>
                <a:gd name="connsiteY0" fmla="*/ 1151793 h 1151793"/>
                <a:gd name="connsiteX1" fmla="*/ 0 w 1234953"/>
                <a:gd name="connsiteY1" fmla="*/ 0 h 1151793"/>
                <a:gd name="connsiteX2" fmla="*/ 1215903 w 1234953"/>
                <a:gd name="connsiteY2" fmla="*/ 4031 h 1151793"/>
                <a:gd name="connsiteX3" fmla="*/ 1234953 w 1234953"/>
                <a:gd name="connsiteY3" fmla="*/ 105509 h 1151793"/>
                <a:gd name="connsiteX4" fmla="*/ 900845 w 1234953"/>
                <a:gd name="connsiteY4" fmla="*/ 114301 h 1151793"/>
                <a:gd name="connsiteX5" fmla="*/ 654661 w 1234953"/>
                <a:gd name="connsiteY5" fmla="*/ 202224 h 1151793"/>
                <a:gd name="connsiteX6" fmla="*/ 408476 w 1234953"/>
                <a:gd name="connsiteY6" fmla="*/ 386863 h 1151793"/>
                <a:gd name="connsiteX7" fmla="*/ 285384 w 1234953"/>
                <a:gd name="connsiteY7" fmla="*/ 509955 h 1151793"/>
                <a:gd name="connsiteX8" fmla="*/ 171084 w 1234953"/>
                <a:gd name="connsiteY8" fmla="*/ 747347 h 1151793"/>
                <a:gd name="connsiteX9" fmla="*/ 91953 w 1234953"/>
                <a:gd name="connsiteY9" fmla="*/ 949570 h 1151793"/>
                <a:gd name="connsiteX10" fmla="*/ 83161 w 1234953"/>
                <a:gd name="connsiteY10" fmla="*/ 1134209 h 1151793"/>
                <a:gd name="connsiteX11" fmla="*/ 4030 w 123495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87328 w 1215903"/>
                <a:gd name="connsiteY3" fmla="*/ 100747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88 w 1212361"/>
                <a:gd name="connsiteY0" fmla="*/ 1147762 h 1147762"/>
                <a:gd name="connsiteX1" fmla="*/ 5983 w 1212361"/>
                <a:gd name="connsiteY1" fmla="*/ 732 h 1147762"/>
                <a:gd name="connsiteX2" fmla="*/ 1212361 w 1212361"/>
                <a:gd name="connsiteY2" fmla="*/ 0 h 1147762"/>
                <a:gd name="connsiteX3" fmla="*/ 1188548 w 1212361"/>
                <a:gd name="connsiteY3" fmla="*/ 72903 h 1147762"/>
                <a:gd name="connsiteX4" fmla="*/ 897303 w 1212361"/>
                <a:gd name="connsiteY4" fmla="*/ 110270 h 1147762"/>
                <a:gd name="connsiteX5" fmla="*/ 651119 w 1212361"/>
                <a:gd name="connsiteY5" fmla="*/ 198193 h 1147762"/>
                <a:gd name="connsiteX6" fmla="*/ 404934 w 1212361"/>
                <a:gd name="connsiteY6" fmla="*/ 382832 h 1147762"/>
                <a:gd name="connsiteX7" fmla="*/ 281842 w 1212361"/>
                <a:gd name="connsiteY7" fmla="*/ 505924 h 1147762"/>
                <a:gd name="connsiteX8" fmla="*/ 167542 w 1212361"/>
                <a:gd name="connsiteY8" fmla="*/ 743316 h 1147762"/>
                <a:gd name="connsiteX9" fmla="*/ 88411 w 1212361"/>
                <a:gd name="connsiteY9" fmla="*/ 945539 h 1147762"/>
                <a:gd name="connsiteX10" fmla="*/ 70094 w 1212361"/>
                <a:gd name="connsiteY10" fmla="*/ 1092077 h 1147762"/>
                <a:gd name="connsiteX11" fmla="*/ 488 w 1212361"/>
                <a:gd name="connsiteY11" fmla="*/ 1147762 h 1147762"/>
                <a:gd name="connsiteX0" fmla="*/ 488 w 1212361"/>
                <a:gd name="connsiteY0" fmla="*/ 1156555 h 1156555"/>
                <a:gd name="connsiteX1" fmla="*/ 5983 w 1212361"/>
                <a:gd name="connsiteY1" fmla="*/ 0 h 1156555"/>
                <a:gd name="connsiteX2" fmla="*/ 1212361 w 1212361"/>
                <a:gd name="connsiteY2" fmla="*/ 8793 h 1156555"/>
                <a:gd name="connsiteX3" fmla="*/ 1188548 w 1212361"/>
                <a:gd name="connsiteY3" fmla="*/ 81696 h 1156555"/>
                <a:gd name="connsiteX4" fmla="*/ 897303 w 1212361"/>
                <a:gd name="connsiteY4" fmla="*/ 119063 h 1156555"/>
                <a:gd name="connsiteX5" fmla="*/ 651119 w 1212361"/>
                <a:gd name="connsiteY5" fmla="*/ 206986 h 1156555"/>
                <a:gd name="connsiteX6" fmla="*/ 404934 w 1212361"/>
                <a:gd name="connsiteY6" fmla="*/ 391625 h 1156555"/>
                <a:gd name="connsiteX7" fmla="*/ 281842 w 1212361"/>
                <a:gd name="connsiteY7" fmla="*/ 514717 h 1156555"/>
                <a:gd name="connsiteX8" fmla="*/ 167542 w 1212361"/>
                <a:gd name="connsiteY8" fmla="*/ 752109 h 1156555"/>
                <a:gd name="connsiteX9" fmla="*/ 88411 w 1212361"/>
                <a:gd name="connsiteY9" fmla="*/ 954332 h 1156555"/>
                <a:gd name="connsiteX10" fmla="*/ 70094 w 1212361"/>
                <a:gd name="connsiteY10" fmla="*/ 1100870 h 1156555"/>
                <a:gd name="connsiteX11" fmla="*/ 488 w 121236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46124 w 1193311"/>
                <a:gd name="connsiteY7" fmla="*/ 550436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509893 w 1193311"/>
                <a:gd name="connsiteY6" fmla="*/ 285752 h 1156555"/>
                <a:gd name="connsiteX7" fmla="*/ 404934 w 1193311"/>
                <a:gd name="connsiteY7" fmla="*/ 391625 h 1156555"/>
                <a:gd name="connsiteX8" fmla="*/ 246124 w 1193311"/>
                <a:gd name="connsiteY8" fmla="*/ 550436 h 1156555"/>
                <a:gd name="connsiteX9" fmla="*/ 167542 w 1193311"/>
                <a:gd name="connsiteY9" fmla="*/ 752109 h 1156555"/>
                <a:gd name="connsiteX10" fmla="*/ 88411 w 1193311"/>
                <a:gd name="connsiteY10" fmla="*/ 954332 h 1156555"/>
                <a:gd name="connsiteX11" fmla="*/ 70094 w 1193311"/>
                <a:gd name="connsiteY11" fmla="*/ 1100870 h 1156555"/>
                <a:gd name="connsiteX12" fmla="*/ 488 w 1193311"/>
                <a:gd name="connsiteY12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757543 w 1193311"/>
                <a:gd name="connsiteY5" fmla="*/ 157164 h 1156555"/>
                <a:gd name="connsiteX6" fmla="*/ 651119 w 1193311"/>
                <a:gd name="connsiteY6" fmla="*/ 206986 h 1156555"/>
                <a:gd name="connsiteX7" fmla="*/ 509893 w 1193311"/>
                <a:gd name="connsiteY7" fmla="*/ 285752 h 1156555"/>
                <a:gd name="connsiteX8" fmla="*/ 404934 w 1193311"/>
                <a:gd name="connsiteY8" fmla="*/ 391625 h 1156555"/>
                <a:gd name="connsiteX9" fmla="*/ 246124 w 1193311"/>
                <a:gd name="connsiteY9" fmla="*/ 550436 h 1156555"/>
                <a:gd name="connsiteX10" fmla="*/ 167542 w 1193311"/>
                <a:gd name="connsiteY10" fmla="*/ 752109 h 1156555"/>
                <a:gd name="connsiteX11" fmla="*/ 88411 w 1193311"/>
                <a:gd name="connsiteY11" fmla="*/ 954332 h 1156555"/>
                <a:gd name="connsiteX12" fmla="*/ 70094 w 1193311"/>
                <a:gd name="connsiteY12" fmla="*/ 1100870 h 1156555"/>
                <a:gd name="connsiteX13" fmla="*/ 488 w 1193311"/>
                <a:gd name="connsiteY13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1043293 w 1193311"/>
                <a:gd name="connsiteY4" fmla="*/ 92870 h 1156555"/>
                <a:gd name="connsiteX5" fmla="*/ 897303 w 1193311"/>
                <a:gd name="connsiteY5" fmla="*/ 119063 h 1156555"/>
                <a:gd name="connsiteX6" fmla="*/ 757543 w 1193311"/>
                <a:gd name="connsiteY6" fmla="*/ 157164 h 1156555"/>
                <a:gd name="connsiteX7" fmla="*/ 651119 w 1193311"/>
                <a:gd name="connsiteY7" fmla="*/ 206986 h 1156555"/>
                <a:gd name="connsiteX8" fmla="*/ 509893 w 1193311"/>
                <a:gd name="connsiteY8" fmla="*/ 285752 h 1156555"/>
                <a:gd name="connsiteX9" fmla="*/ 404934 w 1193311"/>
                <a:gd name="connsiteY9" fmla="*/ 391625 h 1156555"/>
                <a:gd name="connsiteX10" fmla="*/ 246124 w 1193311"/>
                <a:gd name="connsiteY10" fmla="*/ 550436 h 1156555"/>
                <a:gd name="connsiteX11" fmla="*/ 167542 w 1193311"/>
                <a:gd name="connsiteY11" fmla="*/ 752109 h 1156555"/>
                <a:gd name="connsiteX12" fmla="*/ 88411 w 1193311"/>
                <a:gd name="connsiteY12" fmla="*/ 954332 h 1156555"/>
                <a:gd name="connsiteX13" fmla="*/ 70094 w 1193311"/>
                <a:gd name="connsiteY13" fmla="*/ 1100870 h 1156555"/>
                <a:gd name="connsiteX14" fmla="*/ 488 w 1193311"/>
                <a:gd name="connsiteY14" fmla="*/ 1156555 h 1156555"/>
                <a:gd name="connsiteX0" fmla="*/ 0 w 1192823"/>
                <a:gd name="connsiteY0" fmla="*/ 1156555 h 1156555"/>
                <a:gd name="connsiteX1" fmla="*/ 5495 w 1192823"/>
                <a:gd name="connsiteY1" fmla="*/ 0 h 1156555"/>
                <a:gd name="connsiteX2" fmla="*/ 1192823 w 1192823"/>
                <a:gd name="connsiteY2" fmla="*/ 4031 h 1156555"/>
                <a:gd name="connsiteX3" fmla="*/ 1159485 w 1192823"/>
                <a:gd name="connsiteY3" fmla="*/ 79315 h 1156555"/>
                <a:gd name="connsiteX4" fmla="*/ 1042805 w 1192823"/>
                <a:gd name="connsiteY4" fmla="*/ 92870 h 1156555"/>
                <a:gd name="connsiteX5" fmla="*/ 896815 w 1192823"/>
                <a:gd name="connsiteY5" fmla="*/ 119063 h 1156555"/>
                <a:gd name="connsiteX6" fmla="*/ 757055 w 1192823"/>
                <a:gd name="connsiteY6" fmla="*/ 157164 h 1156555"/>
                <a:gd name="connsiteX7" fmla="*/ 650631 w 1192823"/>
                <a:gd name="connsiteY7" fmla="*/ 206986 h 1156555"/>
                <a:gd name="connsiteX8" fmla="*/ 509405 w 1192823"/>
                <a:gd name="connsiteY8" fmla="*/ 285752 h 1156555"/>
                <a:gd name="connsiteX9" fmla="*/ 404446 w 1192823"/>
                <a:gd name="connsiteY9" fmla="*/ 391625 h 1156555"/>
                <a:gd name="connsiteX10" fmla="*/ 245636 w 1192823"/>
                <a:gd name="connsiteY10" fmla="*/ 550436 h 1156555"/>
                <a:gd name="connsiteX11" fmla="*/ 167054 w 1192823"/>
                <a:gd name="connsiteY11" fmla="*/ 752109 h 1156555"/>
                <a:gd name="connsiteX12" fmla="*/ 87923 w 1192823"/>
                <a:gd name="connsiteY12" fmla="*/ 954332 h 1156555"/>
                <a:gd name="connsiteX13" fmla="*/ 69606 w 1192823"/>
                <a:gd name="connsiteY13" fmla="*/ 1100870 h 1156555"/>
                <a:gd name="connsiteX14" fmla="*/ 0 w 1192823"/>
                <a:gd name="connsiteY14" fmla="*/ 1156555 h 1156555"/>
                <a:gd name="connsiteX0" fmla="*/ 1649 w 1187328"/>
                <a:gd name="connsiteY0" fmla="*/ 1156555 h 1156555"/>
                <a:gd name="connsiteX1" fmla="*/ 0 w 1187328"/>
                <a:gd name="connsiteY1" fmla="*/ 0 h 1156555"/>
                <a:gd name="connsiteX2" fmla="*/ 1187328 w 1187328"/>
                <a:gd name="connsiteY2" fmla="*/ 4031 h 1156555"/>
                <a:gd name="connsiteX3" fmla="*/ 1153990 w 1187328"/>
                <a:gd name="connsiteY3" fmla="*/ 79315 h 1156555"/>
                <a:gd name="connsiteX4" fmla="*/ 1037310 w 1187328"/>
                <a:gd name="connsiteY4" fmla="*/ 92870 h 1156555"/>
                <a:gd name="connsiteX5" fmla="*/ 891320 w 1187328"/>
                <a:gd name="connsiteY5" fmla="*/ 119063 h 1156555"/>
                <a:gd name="connsiteX6" fmla="*/ 751560 w 1187328"/>
                <a:gd name="connsiteY6" fmla="*/ 157164 h 1156555"/>
                <a:gd name="connsiteX7" fmla="*/ 645136 w 1187328"/>
                <a:gd name="connsiteY7" fmla="*/ 206986 h 1156555"/>
                <a:gd name="connsiteX8" fmla="*/ 503910 w 1187328"/>
                <a:gd name="connsiteY8" fmla="*/ 285752 h 1156555"/>
                <a:gd name="connsiteX9" fmla="*/ 398951 w 1187328"/>
                <a:gd name="connsiteY9" fmla="*/ 391625 h 1156555"/>
                <a:gd name="connsiteX10" fmla="*/ 240141 w 1187328"/>
                <a:gd name="connsiteY10" fmla="*/ 550436 h 1156555"/>
                <a:gd name="connsiteX11" fmla="*/ 161559 w 1187328"/>
                <a:gd name="connsiteY11" fmla="*/ 752109 h 1156555"/>
                <a:gd name="connsiteX12" fmla="*/ 82428 w 1187328"/>
                <a:gd name="connsiteY12" fmla="*/ 954332 h 1156555"/>
                <a:gd name="connsiteX13" fmla="*/ 64111 w 1187328"/>
                <a:gd name="connsiteY13" fmla="*/ 1100870 h 1156555"/>
                <a:gd name="connsiteX14" fmla="*/ 1649 w 1187328"/>
                <a:gd name="connsiteY14" fmla="*/ 1156555 h 11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328" h="1156555">
                  <a:moveTo>
                    <a:pt x="1649" y="1156555"/>
                  </a:moveTo>
                  <a:cubicBezTo>
                    <a:pt x="3481" y="775555"/>
                    <a:pt x="2931" y="381000"/>
                    <a:pt x="0" y="0"/>
                  </a:cubicBezTo>
                  <a:lnTo>
                    <a:pt x="1187328" y="4031"/>
                  </a:lnTo>
                  <a:lnTo>
                    <a:pt x="1153990" y="79315"/>
                  </a:lnTo>
                  <a:lnTo>
                    <a:pt x="1037310" y="92870"/>
                  </a:lnTo>
                  <a:lnTo>
                    <a:pt x="891320" y="119063"/>
                  </a:lnTo>
                  <a:cubicBezTo>
                    <a:pt x="847908" y="134938"/>
                    <a:pt x="794972" y="141289"/>
                    <a:pt x="751560" y="157164"/>
                  </a:cubicBezTo>
                  <a:lnTo>
                    <a:pt x="645136" y="206986"/>
                  </a:lnTo>
                  <a:cubicBezTo>
                    <a:pt x="602030" y="237210"/>
                    <a:pt x="547016" y="255528"/>
                    <a:pt x="503910" y="285752"/>
                  </a:cubicBezTo>
                  <a:lnTo>
                    <a:pt x="398951" y="391625"/>
                  </a:lnTo>
                  <a:lnTo>
                    <a:pt x="240141" y="550436"/>
                  </a:lnTo>
                  <a:lnTo>
                    <a:pt x="161559" y="752109"/>
                  </a:lnTo>
                  <a:lnTo>
                    <a:pt x="82428" y="954332"/>
                  </a:lnTo>
                  <a:cubicBezTo>
                    <a:pt x="79497" y="1004766"/>
                    <a:pt x="71804" y="1031386"/>
                    <a:pt x="64111" y="1100870"/>
                  </a:cubicBezTo>
                  <a:lnTo>
                    <a:pt x="1649" y="1156555"/>
                  </a:ln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0800000">
              <a:off x="7972973" y="5701445"/>
              <a:ext cx="1187328" cy="1156555"/>
            </a:xfrm>
            <a:custGeom>
              <a:avLst/>
              <a:gdLst>
                <a:gd name="connsiteX0" fmla="*/ 0 w 1204546"/>
                <a:gd name="connsiteY0" fmla="*/ 1143000 h 1143000"/>
                <a:gd name="connsiteX1" fmla="*/ 17585 w 1204546"/>
                <a:gd name="connsiteY1" fmla="*/ 0 h 1143000"/>
                <a:gd name="connsiteX2" fmla="*/ 1204546 w 1204546"/>
                <a:gd name="connsiteY2" fmla="*/ 0 h 1143000"/>
                <a:gd name="connsiteX3" fmla="*/ 1204546 w 1204546"/>
                <a:gd name="connsiteY3" fmla="*/ 96716 h 1143000"/>
                <a:gd name="connsiteX4" fmla="*/ 870438 w 1204546"/>
                <a:gd name="connsiteY4" fmla="*/ 105508 h 1143000"/>
                <a:gd name="connsiteX5" fmla="*/ 624254 w 1204546"/>
                <a:gd name="connsiteY5" fmla="*/ 193431 h 1143000"/>
                <a:gd name="connsiteX6" fmla="*/ 378069 w 1204546"/>
                <a:gd name="connsiteY6" fmla="*/ 378070 h 1143000"/>
                <a:gd name="connsiteX7" fmla="*/ 254977 w 1204546"/>
                <a:gd name="connsiteY7" fmla="*/ 501162 h 1143000"/>
                <a:gd name="connsiteX8" fmla="*/ 140677 w 1204546"/>
                <a:gd name="connsiteY8" fmla="*/ 738554 h 1143000"/>
                <a:gd name="connsiteX9" fmla="*/ 61546 w 1204546"/>
                <a:gd name="connsiteY9" fmla="*/ 940777 h 1143000"/>
                <a:gd name="connsiteX10" fmla="*/ 52754 w 1204546"/>
                <a:gd name="connsiteY10" fmla="*/ 1125416 h 1143000"/>
                <a:gd name="connsiteX11" fmla="*/ 0 w 1204546"/>
                <a:gd name="connsiteY11" fmla="*/ 1143000 h 1143000"/>
                <a:gd name="connsiteX0" fmla="*/ 0 w 1204546"/>
                <a:gd name="connsiteY0" fmla="*/ 1151793 h 1151793"/>
                <a:gd name="connsiteX1" fmla="*/ 8793 w 1204546"/>
                <a:gd name="connsiteY1" fmla="*/ 0 h 1151793"/>
                <a:gd name="connsiteX2" fmla="*/ 1204546 w 1204546"/>
                <a:gd name="connsiteY2" fmla="*/ 8793 h 1151793"/>
                <a:gd name="connsiteX3" fmla="*/ 1204546 w 1204546"/>
                <a:gd name="connsiteY3" fmla="*/ 105509 h 1151793"/>
                <a:gd name="connsiteX4" fmla="*/ 870438 w 1204546"/>
                <a:gd name="connsiteY4" fmla="*/ 114301 h 1151793"/>
                <a:gd name="connsiteX5" fmla="*/ 624254 w 1204546"/>
                <a:gd name="connsiteY5" fmla="*/ 202224 h 1151793"/>
                <a:gd name="connsiteX6" fmla="*/ 378069 w 1204546"/>
                <a:gd name="connsiteY6" fmla="*/ 386863 h 1151793"/>
                <a:gd name="connsiteX7" fmla="*/ 254977 w 1204546"/>
                <a:gd name="connsiteY7" fmla="*/ 509955 h 1151793"/>
                <a:gd name="connsiteX8" fmla="*/ 140677 w 1204546"/>
                <a:gd name="connsiteY8" fmla="*/ 747347 h 1151793"/>
                <a:gd name="connsiteX9" fmla="*/ 61546 w 1204546"/>
                <a:gd name="connsiteY9" fmla="*/ 949570 h 1151793"/>
                <a:gd name="connsiteX10" fmla="*/ 52754 w 1204546"/>
                <a:gd name="connsiteY10" fmla="*/ 1134209 h 1151793"/>
                <a:gd name="connsiteX11" fmla="*/ 0 w 1204546"/>
                <a:gd name="connsiteY11" fmla="*/ 1151793 h 1151793"/>
                <a:gd name="connsiteX0" fmla="*/ 87922 w 1292468"/>
                <a:gd name="connsiteY0" fmla="*/ 1151793 h 1151793"/>
                <a:gd name="connsiteX1" fmla="*/ 0 w 1292468"/>
                <a:gd name="connsiteY1" fmla="*/ 0 h 1151793"/>
                <a:gd name="connsiteX2" fmla="*/ 1292468 w 1292468"/>
                <a:gd name="connsiteY2" fmla="*/ 8793 h 1151793"/>
                <a:gd name="connsiteX3" fmla="*/ 1292468 w 1292468"/>
                <a:gd name="connsiteY3" fmla="*/ 105509 h 1151793"/>
                <a:gd name="connsiteX4" fmla="*/ 958360 w 1292468"/>
                <a:gd name="connsiteY4" fmla="*/ 114301 h 1151793"/>
                <a:gd name="connsiteX5" fmla="*/ 712176 w 1292468"/>
                <a:gd name="connsiteY5" fmla="*/ 202224 h 1151793"/>
                <a:gd name="connsiteX6" fmla="*/ 465991 w 1292468"/>
                <a:gd name="connsiteY6" fmla="*/ 386863 h 1151793"/>
                <a:gd name="connsiteX7" fmla="*/ 342899 w 1292468"/>
                <a:gd name="connsiteY7" fmla="*/ 509955 h 1151793"/>
                <a:gd name="connsiteX8" fmla="*/ 228599 w 1292468"/>
                <a:gd name="connsiteY8" fmla="*/ 747347 h 1151793"/>
                <a:gd name="connsiteX9" fmla="*/ 149468 w 1292468"/>
                <a:gd name="connsiteY9" fmla="*/ 949570 h 1151793"/>
                <a:gd name="connsiteX10" fmla="*/ 140676 w 1292468"/>
                <a:gd name="connsiteY10" fmla="*/ 1134209 h 1151793"/>
                <a:gd name="connsiteX11" fmla="*/ 87922 w 1292468"/>
                <a:gd name="connsiteY11" fmla="*/ 1151793 h 1151793"/>
                <a:gd name="connsiteX0" fmla="*/ 0 w 1204546"/>
                <a:gd name="connsiteY0" fmla="*/ 1143001 h 1143001"/>
                <a:gd name="connsiteX1" fmla="*/ 8793 w 1204546"/>
                <a:gd name="connsiteY1" fmla="*/ 0 h 1143001"/>
                <a:gd name="connsiteX2" fmla="*/ 1204546 w 1204546"/>
                <a:gd name="connsiteY2" fmla="*/ 1 h 1143001"/>
                <a:gd name="connsiteX3" fmla="*/ 1204546 w 1204546"/>
                <a:gd name="connsiteY3" fmla="*/ 96717 h 1143001"/>
                <a:gd name="connsiteX4" fmla="*/ 870438 w 1204546"/>
                <a:gd name="connsiteY4" fmla="*/ 105509 h 1143001"/>
                <a:gd name="connsiteX5" fmla="*/ 624254 w 1204546"/>
                <a:gd name="connsiteY5" fmla="*/ 193432 h 1143001"/>
                <a:gd name="connsiteX6" fmla="*/ 378069 w 1204546"/>
                <a:gd name="connsiteY6" fmla="*/ 378071 h 1143001"/>
                <a:gd name="connsiteX7" fmla="*/ 254977 w 1204546"/>
                <a:gd name="connsiteY7" fmla="*/ 501163 h 1143001"/>
                <a:gd name="connsiteX8" fmla="*/ 140677 w 1204546"/>
                <a:gd name="connsiteY8" fmla="*/ 738555 h 1143001"/>
                <a:gd name="connsiteX9" fmla="*/ 61546 w 1204546"/>
                <a:gd name="connsiteY9" fmla="*/ 940778 h 1143001"/>
                <a:gd name="connsiteX10" fmla="*/ 52754 w 1204546"/>
                <a:gd name="connsiteY10" fmla="*/ 1125417 h 1143001"/>
                <a:gd name="connsiteX11" fmla="*/ 0 w 1204546"/>
                <a:gd name="connsiteY11" fmla="*/ 1143001 h 1143001"/>
                <a:gd name="connsiteX0" fmla="*/ 35169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35169 w 1239715"/>
                <a:gd name="connsiteY11" fmla="*/ 1143001 h 1143001"/>
                <a:gd name="connsiteX0" fmla="*/ 8792 w 1239715"/>
                <a:gd name="connsiteY0" fmla="*/ 1143001 h 1143001"/>
                <a:gd name="connsiteX1" fmla="*/ 0 w 1239715"/>
                <a:gd name="connsiteY1" fmla="*/ 0 h 1143001"/>
                <a:gd name="connsiteX2" fmla="*/ 1239715 w 1239715"/>
                <a:gd name="connsiteY2" fmla="*/ 1 h 1143001"/>
                <a:gd name="connsiteX3" fmla="*/ 1239715 w 1239715"/>
                <a:gd name="connsiteY3" fmla="*/ 96717 h 1143001"/>
                <a:gd name="connsiteX4" fmla="*/ 905607 w 1239715"/>
                <a:gd name="connsiteY4" fmla="*/ 105509 h 1143001"/>
                <a:gd name="connsiteX5" fmla="*/ 659423 w 1239715"/>
                <a:gd name="connsiteY5" fmla="*/ 193432 h 1143001"/>
                <a:gd name="connsiteX6" fmla="*/ 413238 w 1239715"/>
                <a:gd name="connsiteY6" fmla="*/ 378071 h 1143001"/>
                <a:gd name="connsiteX7" fmla="*/ 290146 w 1239715"/>
                <a:gd name="connsiteY7" fmla="*/ 501163 h 1143001"/>
                <a:gd name="connsiteX8" fmla="*/ 175846 w 1239715"/>
                <a:gd name="connsiteY8" fmla="*/ 738555 h 1143001"/>
                <a:gd name="connsiteX9" fmla="*/ 96715 w 1239715"/>
                <a:gd name="connsiteY9" fmla="*/ 940778 h 1143001"/>
                <a:gd name="connsiteX10" fmla="*/ 87923 w 1239715"/>
                <a:gd name="connsiteY10" fmla="*/ 1125417 h 1143001"/>
                <a:gd name="connsiteX11" fmla="*/ 8792 w 1239715"/>
                <a:gd name="connsiteY11" fmla="*/ 1143001 h 1143001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39715 w 1239715"/>
                <a:gd name="connsiteY2" fmla="*/ 8793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8792 w 1239715"/>
                <a:gd name="connsiteY0" fmla="*/ 1151793 h 1151793"/>
                <a:gd name="connsiteX1" fmla="*/ 0 w 1239715"/>
                <a:gd name="connsiteY1" fmla="*/ 0 h 1151793"/>
                <a:gd name="connsiteX2" fmla="*/ 1220665 w 1239715"/>
                <a:gd name="connsiteY2" fmla="*/ 4031 h 1151793"/>
                <a:gd name="connsiteX3" fmla="*/ 1239715 w 1239715"/>
                <a:gd name="connsiteY3" fmla="*/ 105509 h 1151793"/>
                <a:gd name="connsiteX4" fmla="*/ 905607 w 1239715"/>
                <a:gd name="connsiteY4" fmla="*/ 114301 h 1151793"/>
                <a:gd name="connsiteX5" fmla="*/ 659423 w 1239715"/>
                <a:gd name="connsiteY5" fmla="*/ 202224 h 1151793"/>
                <a:gd name="connsiteX6" fmla="*/ 413238 w 1239715"/>
                <a:gd name="connsiteY6" fmla="*/ 386863 h 1151793"/>
                <a:gd name="connsiteX7" fmla="*/ 290146 w 1239715"/>
                <a:gd name="connsiteY7" fmla="*/ 509955 h 1151793"/>
                <a:gd name="connsiteX8" fmla="*/ 175846 w 1239715"/>
                <a:gd name="connsiteY8" fmla="*/ 747347 h 1151793"/>
                <a:gd name="connsiteX9" fmla="*/ 96715 w 1239715"/>
                <a:gd name="connsiteY9" fmla="*/ 949570 h 1151793"/>
                <a:gd name="connsiteX10" fmla="*/ 87923 w 1239715"/>
                <a:gd name="connsiteY10" fmla="*/ 1134209 h 1151793"/>
                <a:gd name="connsiteX11" fmla="*/ 8792 w 1239715"/>
                <a:gd name="connsiteY11" fmla="*/ 1151793 h 1151793"/>
                <a:gd name="connsiteX0" fmla="*/ 4030 w 1234953"/>
                <a:gd name="connsiteY0" fmla="*/ 1151793 h 1151793"/>
                <a:gd name="connsiteX1" fmla="*/ 0 w 1234953"/>
                <a:gd name="connsiteY1" fmla="*/ 0 h 1151793"/>
                <a:gd name="connsiteX2" fmla="*/ 1215903 w 1234953"/>
                <a:gd name="connsiteY2" fmla="*/ 4031 h 1151793"/>
                <a:gd name="connsiteX3" fmla="*/ 1234953 w 1234953"/>
                <a:gd name="connsiteY3" fmla="*/ 105509 h 1151793"/>
                <a:gd name="connsiteX4" fmla="*/ 900845 w 1234953"/>
                <a:gd name="connsiteY4" fmla="*/ 114301 h 1151793"/>
                <a:gd name="connsiteX5" fmla="*/ 654661 w 1234953"/>
                <a:gd name="connsiteY5" fmla="*/ 202224 h 1151793"/>
                <a:gd name="connsiteX6" fmla="*/ 408476 w 1234953"/>
                <a:gd name="connsiteY6" fmla="*/ 386863 h 1151793"/>
                <a:gd name="connsiteX7" fmla="*/ 285384 w 1234953"/>
                <a:gd name="connsiteY7" fmla="*/ 509955 h 1151793"/>
                <a:gd name="connsiteX8" fmla="*/ 171084 w 1234953"/>
                <a:gd name="connsiteY8" fmla="*/ 747347 h 1151793"/>
                <a:gd name="connsiteX9" fmla="*/ 91953 w 1234953"/>
                <a:gd name="connsiteY9" fmla="*/ 949570 h 1151793"/>
                <a:gd name="connsiteX10" fmla="*/ 83161 w 1234953"/>
                <a:gd name="connsiteY10" fmla="*/ 1134209 h 1151793"/>
                <a:gd name="connsiteX11" fmla="*/ 4030 w 123495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87328 w 1215903"/>
                <a:gd name="connsiteY3" fmla="*/ 100747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34209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83161 w 1215903"/>
                <a:gd name="connsiteY10" fmla="*/ 1100871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030 w 1215903"/>
                <a:gd name="connsiteY0" fmla="*/ 1151793 h 1151793"/>
                <a:gd name="connsiteX1" fmla="*/ 0 w 1215903"/>
                <a:gd name="connsiteY1" fmla="*/ 0 h 1151793"/>
                <a:gd name="connsiteX2" fmla="*/ 1215903 w 1215903"/>
                <a:gd name="connsiteY2" fmla="*/ 4031 h 1151793"/>
                <a:gd name="connsiteX3" fmla="*/ 1192090 w 1215903"/>
                <a:gd name="connsiteY3" fmla="*/ 76934 h 1151793"/>
                <a:gd name="connsiteX4" fmla="*/ 900845 w 1215903"/>
                <a:gd name="connsiteY4" fmla="*/ 114301 h 1151793"/>
                <a:gd name="connsiteX5" fmla="*/ 654661 w 1215903"/>
                <a:gd name="connsiteY5" fmla="*/ 202224 h 1151793"/>
                <a:gd name="connsiteX6" fmla="*/ 408476 w 1215903"/>
                <a:gd name="connsiteY6" fmla="*/ 386863 h 1151793"/>
                <a:gd name="connsiteX7" fmla="*/ 285384 w 1215903"/>
                <a:gd name="connsiteY7" fmla="*/ 509955 h 1151793"/>
                <a:gd name="connsiteX8" fmla="*/ 171084 w 1215903"/>
                <a:gd name="connsiteY8" fmla="*/ 747347 h 1151793"/>
                <a:gd name="connsiteX9" fmla="*/ 91953 w 1215903"/>
                <a:gd name="connsiteY9" fmla="*/ 949570 h 1151793"/>
                <a:gd name="connsiteX10" fmla="*/ 73636 w 1215903"/>
                <a:gd name="connsiteY10" fmla="*/ 1096108 h 1151793"/>
                <a:gd name="connsiteX11" fmla="*/ 4030 w 1215903"/>
                <a:gd name="connsiteY11" fmla="*/ 1151793 h 1151793"/>
                <a:gd name="connsiteX0" fmla="*/ 488 w 1212361"/>
                <a:gd name="connsiteY0" fmla="*/ 1147762 h 1147762"/>
                <a:gd name="connsiteX1" fmla="*/ 5983 w 1212361"/>
                <a:gd name="connsiteY1" fmla="*/ 732 h 1147762"/>
                <a:gd name="connsiteX2" fmla="*/ 1212361 w 1212361"/>
                <a:gd name="connsiteY2" fmla="*/ 0 h 1147762"/>
                <a:gd name="connsiteX3" fmla="*/ 1188548 w 1212361"/>
                <a:gd name="connsiteY3" fmla="*/ 72903 h 1147762"/>
                <a:gd name="connsiteX4" fmla="*/ 897303 w 1212361"/>
                <a:gd name="connsiteY4" fmla="*/ 110270 h 1147762"/>
                <a:gd name="connsiteX5" fmla="*/ 651119 w 1212361"/>
                <a:gd name="connsiteY5" fmla="*/ 198193 h 1147762"/>
                <a:gd name="connsiteX6" fmla="*/ 404934 w 1212361"/>
                <a:gd name="connsiteY6" fmla="*/ 382832 h 1147762"/>
                <a:gd name="connsiteX7" fmla="*/ 281842 w 1212361"/>
                <a:gd name="connsiteY7" fmla="*/ 505924 h 1147762"/>
                <a:gd name="connsiteX8" fmla="*/ 167542 w 1212361"/>
                <a:gd name="connsiteY8" fmla="*/ 743316 h 1147762"/>
                <a:gd name="connsiteX9" fmla="*/ 88411 w 1212361"/>
                <a:gd name="connsiteY9" fmla="*/ 945539 h 1147762"/>
                <a:gd name="connsiteX10" fmla="*/ 70094 w 1212361"/>
                <a:gd name="connsiteY10" fmla="*/ 1092077 h 1147762"/>
                <a:gd name="connsiteX11" fmla="*/ 488 w 1212361"/>
                <a:gd name="connsiteY11" fmla="*/ 1147762 h 1147762"/>
                <a:gd name="connsiteX0" fmla="*/ 488 w 1212361"/>
                <a:gd name="connsiteY0" fmla="*/ 1156555 h 1156555"/>
                <a:gd name="connsiteX1" fmla="*/ 5983 w 1212361"/>
                <a:gd name="connsiteY1" fmla="*/ 0 h 1156555"/>
                <a:gd name="connsiteX2" fmla="*/ 1212361 w 1212361"/>
                <a:gd name="connsiteY2" fmla="*/ 8793 h 1156555"/>
                <a:gd name="connsiteX3" fmla="*/ 1188548 w 1212361"/>
                <a:gd name="connsiteY3" fmla="*/ 81696 h 1156555"/>
                <a:gd name="connsiteX4" fmla="*/ 897303 w 1212361"/>
                <a:gd name="connsiteY4" fmla="*/ 119063 h 1156555"/>
                <a:gd name="connsiteX5" fmla="*/ 651119 w 1212361"/>
                <a:gd name="connsiteY5" fmla="*/ 206986 h 1156555"/>
                <a:gd name="connsiteX6" fmla="*/ 404934 w 1212361"/>
                <a:gd name="connsiteY6" fmla="*/ 391625 h 1156555"/>
                <a:gd name="connsiteX7" fmla="*/ 281842 w 1212361"/>
                <a:gd name="connsiteY7" fmla="*/ 514717 h 1156555"/>
                <a:gd name="connsiteX8" fmla="*/ 167542 w 1212361"/>
                <a:gd name="connsiteY8" fmla="*/ 752109 h 1156555"/>
                <a:gd name="connsiteX9" fmla="*/ 88411 w 1212361"/>
                <a:gd name="connsiteY9" fmla="*/ 954332 h 1156555"/>
                <a:gd name="connsiteX10" fmla="*/ 70094 w 1212361"/>
                <a:gd name="connsiteY10" fmla="*/ 1100870 h 1156555"/>
                <a:gd name="connsiteX11" fmla="*/ 488 w 121236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88548 w 1193311"/>
                <a:gd name="connsiteY3" fmla="*/ 81696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81842 w 1193311"/>
                <a:gd name="connsiteY7" fmla="*/ 514717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404934 w 1193311"/>
                <a:gd name="connsiteY6" fmla="*/ 391625 h 1156555"/>
                <a:gd name="connsiteX7" fmla="*/ 246124 w 1193311"/>
                <a:gd name="connsiteY7" fmla="*/ 550436 h 1156555"/>
                <a:gd name="connsiteX8" fmla="*/ 167542 w 1193311"/>
                <a:gd name="connsiteY8" fmla="*/ 752109 h 1156555"/>
                <a:gd name="connsiteX9" fmla="*/ 88411 w 1193311"/>
                <a:gd name="connsiteY9" fmla="*/ 954332 h 1156555"/>
                <a:gd name="connsiteX10" fmla="*/ 70094 w 1193311"/>
                <a:gd name="connsiteY10" fmla="*/ 1100870 h 1156555"/>
                <a:gd name="connsiteX11" fmla="*/ 488 w 1193311"/>
                <a:gd name="connsiteY11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651119 w 1193311"/>
                <a:gd name="connsiteY5" fmla="*/ 206986 h 1156555"/>
                <a:gd name="connsiteX6" fmla="*/ 509893 w 1193311"/>
                <a:gd name="connsiteY6" fmla="*/ 285752 h 1156555"/>
                <a:gd name="connsiteX7" fmla="*/ 404934 w 1193311"/>
                <a:gd name="connsiteY7" fmla="*/ 391625 h 1156555"/>
                <a:gd name="connsiteX8" fmla="*/ 246124 w 1193311"/>
                <a:gd name="connsiteY8" fmla="*/ 550436 h 1156555"/>
                <a:gd name="connsiteX9" fmla="*/ 167542 w 1193311"/>
                <a:gd name="connsiteY9" fmla="*/ 752109 h 1156555"/>
                <a:gd name="connsiteX10" fmla="*/ 88411 w 1193311"/>
                <a:gd name="connsiteY10" fmla="*/ 954332 h 1156555"/>
                <a:gd name="connsiteX11" fmla="*/ 70094 w 1193311"/>
                <a:gd name="connsiteY11" fmla="*/ 1100870 h 1156555"/>
                <a:gd name="connsiteX12" fmla="*/ 488 w 1193311"/>
                <a:gd name="connsiteY12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897303 w 1193311"/>
                <a:gd name="connsiteY4" fmla="*/ 119063 h 1156555"/>
                <a:gd name="connsiteX5" fmla="*/ 757543 w 1193311"/>
                <a:gd name="connsiteY5" fmla="*/ 157164 h 1156555"/>
                <a:gd name="connsiteX6" fmla="*/ 651119 w 1193311"/>
                <a:gd name="connsiteY6" fmla="*/ 206986 h 1156555"/>
                <a:gd name="connsiteX7" fmla="*/ 509893 w 1193311"/>
                <a:gd name="connsiteY7" fmla="*/ 285752 h 1156555"/>
                <a:gd name="connsiteX8" fmla="*/ 404934 w 1193311"/>
                <a:gd name="connsiteY8" fmla="*/ 391625 h 1156555"/>
                <a:gd name="connsiteX9" fmla="*/ 246124 w 1193311"/>
                <a:gd name="connsiteY9" fmla="*/ 550436 h 1156555"/>
                <a:gd name="connsiteX10" fmla="*/ 167542 w 1193311"/>
                <a:gd name="connsiteY10" fmla="*/ 752109 h 1156555"/>
                <a:gd name="connsiteX11" fmla="*/ 88411 w 1193311"/>
                <a:gd name="connsiteY11" fmla="*/ 954332 h 1156555"/>
                <a:gd name="connsiteX12" fmla="*/ 70094 w 1193311"/>
                <a:gd name="connsiteY12" fmla="*/ 1100870 h 1156555"/>
                <a:gd name="connsiteX13" fmla="*/ 488 w 1193311"/>
                <a:gd name="connsiteY13" fmla="*/ 1156555 h 1156555"/>
                <a:gd name="connsiteX0" fmla="*/ 488 w 1193311"/>
                <a:gd name="connsiteY0" fmla="*/ 1156555 h 1156555"/>
                <a:gd name="connsiteX1" fmla="*/ 5983 w 1193311"/>
                <a:gd name="connsiteY1" fmla="*/ 0 h 1156555"/>
                <a:gd name="connsiteX2" fmla="*/ 1193311 w 1193311"/>
                <a:gd name="connsiteY2" fmla="*/ 4031 h 1156555"/>
                <a:gd name="connsiteX3" fmla="*/ 1159973 w 1193311"/>
                <a:gd name="connsiteY3" fmla="*/ 79315 h 1156555"/>
                <a:gd name="connsiteX4" fmla="*/ 1043293 w 1193311"/>
                <a:gd name="connsiteY4" fmla="*/ 92870 h 1156555"/>
                <a:gd name="connsiteX5" fmla="*/ 897303 w 1193311"/>
                <a:gd name="connsiteY5" fmla="*/ 119063 h 1156555"/>
                <a:gd name="connsiteX6" fmla="*/ 757543 w 1193311"/>
                <a:gd name="connsiteY6" fmla="*/ 157164 h 1156555"/>
                <a:gd name="connsiteX7" fmla="*/ 651119 w 1193311"/>
                <a:gd name="connsiteY7" fmla="*/ 206986 h 1156555"/>
                <a:gd name="connsiteX8" fmla="*/ 509893 w 1193311"/>
                <a:gd name="connsiteY8" fmla="*/ 285752 h 1156555"/>
                <a:gd name="connsiteX9" fmla="*/ 404934 w 1193311"/>
                <a:gd name="connsiteY9" fmla="*/ 391625 h 1156555"/>
                <a:gd name="connsiteX10" fmla="*/ 246124 w 1193311"/>
                <a:gd name="connsiteY10" fmla="*/ 550436 h 1156555"/>
                <a:gd name="connsiteX11" fmla="*/ 167542 w 1193311"/>
                <a:gd name="connsiteY11" fmla="*/ 752109 h 1156555"/>
                <a:gd name="connsiteX12" fmla="*/ 88411 w 1193311"/>
                <a:gd name="connsiteY12" fmla="*/ 954332 h 1156555"/>
                <a:gd name="connsiteX13" fmla="*/ 70094 w 1193311"/>
                <a:gd name="connsiteY13" fmla="*/ 1100870 h 1156555"/>
                <a:gd name="connsiteX14" fmla="*/ 488 w 1193311"/>
                <a:gd name="connsiteY14" fmla="*/ 1156555 h 1156555"/>
                <a:gd name="connsiteX0" fmla="*/ 0 w 1192823"/>
                <a:gd name="connsiteY0" fmla="*/ 1156555 h 1156555"/>
                <a:gd name="connsiteX1" fmla="*/ 5495 w 1192823"/>
                <a:gd name="connsiteY1" fmla="*/ 0 h 1156555"/>
                <a:gd name="connsiteX2" fmla="*/ 1192823 w 1192823"/>
                <a:gd name="connsiteY2" fmla="*/ 4031 h 1156555"/>
                <a:gd name="connsiteX3" fmla="*/ 1159485 w 1192823"/>
                <a:gd name="connsiteY3" fmla="*/ 79315 h 1156555"/>
                <a:gd name="connsiteX4" fmla="*/ 1042805 w 1192823"/>
                <a:gd name="connsiteY4" fmla="*/ 92870 h 1156555"/>
                <a:gd name="connsiteX5" fmla="*/ 896815 w 1192823"/>
                <a:gd name="connsiteY5" fmla="*/ 119063 h 1156555"/>
                <a:gd name="connsiteX6" fmla="*/ 757055 w 1192823"/>
                <a:gd name="connsiteY6" fmla="*/ 157164 h 1156555"/>
                <a:gd name="connsiteX7" fmla="*/ 650631 w 1192823"/>
                <a:gd name="connsiteY7" fmla="*/ 206986 h 1156555"/>
                <a:gd name="connsiteX8" fmla="*/ 509405 w 1192823"/>
                <a:gd name="connsiteY8" fmla="*/ 285752 h 1156555"/>
                <a:gd name="connsiteX9" fmla="*/ 404446 w 1192823"/>
                <a:gd name="connsiteY9" fmla="*/ 391625 h 1156555"/>
                <a:gd name="connsiteX10" fmla="*/ 245636 w 1192823"/>
                <a:gd name="connsiteY10" fmla="*/ 550436 h 1156555"/>
                <a:gd name="connsiteX11" fmla="*/ 167054 w 1192823"/>
                <a:gd name="connsiteY11" fmla="*/ 752109 h 1156555"/>
                <a:gd name="connsiteX12" fmla="*/ 87923 w 1192823"/>
                <a:gd name="connsiteY12" fmla="*/ 954332 h 1156555"/>
                <a:gd name="connsiteX13" fmla="*/ 69606 w 1192823"/>
                <a:gd name="connsiteY13" fmla="*/ 1100870 h 1156555"/>
                <a:gd name="connsiteX14" fmla="*/ 0 w 1192823"/>
                <a:gd name="connsiteY14" fmla="*/ 1156555 h 1156555"/>
                <a:gd name="connsiteX0" fmla="*/ 1649 w 1187328"/>
                <a:gd name="connsiteY0" fmla="*/ 1156555 h 1156555"/>
                <a:gd name="connsiteX1" fmla="*/ 0 w 1187328"/>
                <a:gd name="connsiteY1" fmla="*/ 0 h 1156555"/>
                <a:gd name="connsiteX2" fmla="*/ 1187328 w 1187328"/>
                <a:gd name="connsiteY2" fmla="*/ 4031 h 1156555"/>
                <a:gd name="connsiteX3" fmla="*/ 1153990 w 1187328"/>
                <a:gd name="connsiteY3" fmla="*/ 79315 h 1156555"/>
                <a:gd name="connsiteX4" fmla="*/ 1037310 w 1187328"/>
                <a:gd name="connsiteY4" fmla="*/ 92870 h 1156555"/>
                <a:gd name="connsiteX5" fmla="*/ 891320 w 1187328"/>
                <a:gd name="connsiteY5" fmla="*/ 119063 h 1156555"/>
                <a:gd name="connsiteX6" fmla="*/ 751560 w 1187328"/>
                <a:gd name="connsiteY6" fmla="*/ 157164 h 1156555"/>
                <a:gd name="connsiteX7" fmla="*/ 645136 w 1187328"/>
                <a:gd name="connsiteY7" fmla="*/ 206986 h 1156555"/>
                <a:gd name="connsiteX8" fmla="*/ 503910 w 1187328"/>
                <a:gd name="connsiteY8" fmla="*/ 285752 h 1156555"/>
                <a:gd name="connsiteX9" fmla="*/ 398951 w 1187328"/>
                <a:gd name="connsiteY9" fmla="*/ 391625 h 1156555"/>
                <a:gd name="connsiteX10" fmla="*/ 240141 w 1187328"/>
                <a:gd name="connsiteY10" fmla="*/ 550436 h 1156555"/>
                <a:gd name="connsiteX11" fmla="*/ 161559 w 1187328"/>
                <a:gd name="connsiteY11" fmla="*/ 752109 h 1156555"/>
                <a:gd name="connsiteX12" fmla="*/ 82428 w 1187328"/>
                <a:gd name="connsiteY12" fmla="*/ 954332 h 1156555"/>
                <a:gd name="connsiteX13" fmla="*/ 64111 w 1187328"/>
                <a:gd name="connsiteY13" fmla="*/ 1100870 h 1156555"/>
                <a:gd name="connsiteX14" fmla="*/ 1649 w 1187328"/>
                <a:gd name="connsiteY14" fmla="*/ 1156555 h 11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328" h="1156555">
                  <a:moveTo>
                    <a:pt x="1649" y="1156555"/>
                  </a:moveTo>
                  <a:cubicBezTo>
                    <a:pt x="3481" y="775555"/>
                    <a:pt x="2931" y="381000"/>
                    <a:pt x="0" y="0"/>
                  </a:cubicBezTo>
                  <a:lnTo>
                    <a:pt x="1187328" y="4031"/>
                  </a:lnTo>
                  <a:lnTo>
                    <a:pt x="1153990" y="79315"/>
                  </a:lnTo>
                  <a:lnTo>
                    <a:pt x="1037310" y="92870"/>
                  </a:lnTo>
                  <a:lnTo>
                    <a:pt x="891320" y="119063"/>
                  </a:lnTo>
                  <a:cubicBezTo>
                    <a:pt x="847908" y="134938"/>
                    <a:pt x="794972" y="141289"/>
                    <a:pt x="751560" y="157164"/>
                  </a:cubicBezTo>
                  <a:lnTo>
                    <a:pt x="645136" y="206986"/>
                  </a:lnTo>
                  <a:cubicBezTo>
                    <a:pt x="602030" y="237210"/>
                    <a:pt x="547016" y="255528"/>
                    <a:pt x="503910" y="285752"/>
                  </a:cubicBezTo>
                  <a:lnTo>
                    <a:pt x="398951" y="391625"/>
                  </a:lnTo>
                  <a:lnTo>
                    <a:pt x="240141" y="550436"/>
                  </a:lnTo>
                  <a:lnTo>
                    <a:pt x="161559" y="752109"/>
                  </a:lnTo>
                  <a:lnTo>
                    <a:pt x="82428" y="954332"/>
                  </a:lnTo>
                  <a:cubicBezTo>
                    <a:pt x="79497" y="1004766"/>
                    <a:pt x="71804" y="1031386"/>
                    <a:pt x="64111" y="1100870"/>
                  </a:cubicBezTo>
                  <a:lnTo>
                    <a:pt x="1649" y="1156555"/>
                  </a:ln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8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8" r:id="rId3"/>
    <p:sldLayoutId id="2147483659" r:id="rId4"/>
    <p:sldLayoutId id="2147483649" r:id="rId5"/>
    <p:sldLayoutId id="2147483655" r:id="rId6"/>
    <p:sldLayoutId id="2147483650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62484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u="sng" dirty="0" smtClean="0">
                <a:solidFill>
                  <a:schemeClr val="bg1"/>
                </a:solidFill>
                <a:latin typeface="Cambria" pitchFamily="18" charset="0"/>
              </a:rPr>
              <a:t>10 Simple Rules for creating your own social story!</a:t>
            </a:r>
          </a:p>
          <a:p>
            <a:pPr algn="ctr">
              <a:lnSpc>
                <a:spcPts val="2000"/>
              </a:lnSpc>
            </a:pPr>
            <a:endParaRPr lang="en-US" dirty="0">
              <a:solidFill>
                <a:schemeClr val="bg1"/>
              </a:solidFill>
              <a:latin typeface="Cambria" pitchFamily="18" charset="0"/>
            </a:endParaRP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Make a title page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Drag or copy paste photos into place in sequential order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Add text to describe each photo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Avoid negative statements, keep explanations simple and in first person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Use real pictures when possible (it is okay to use simple drawings or cartoon pictures as well)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Keep it to the point and include things your child likes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Make it fun and inviting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Always end on a positive note (e.g., mommy will be proud of me; I will get a prize, etc.)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Include at least one real photo of your child if possible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Read the story before the visit to the hospital and bring it with you to remind your child what is going to happen </a:t>
            </a:r>
          </a:p>
          <a:p>
            <a:pPr marL="342900" indent="-342900">
              <a:lnSpc>
                <a:spcPts val="2000"/>
              </a:lnSpc>
              <a:buAutoNum type="arabicPeriod"/>
            </a:pP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4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8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3562" y="588899"/>
            <a:ext cx="7880838" cy="5583301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01600" cap="rnd" cmpd="sng">
            <a:solidFill>
              <a:srgbClr val="9EC9E6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371600" y="1066800"/>
            <a:ext cx="7010400" cy="1782214"/>
            <a:chOff x="1371600" y="1298751"/>
            <a:chExt cx="7010400" cy="17822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755951"/>
              <a:ext cx="7010400" cy="13250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36463" y="1298751"/>
              <a:ext cx="439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kern="1000" spc="-80" dirty="0">
                  <a:solidFill>
                    <a:schemeClr val="bg1"/>
                  </a:solidFill>
                  <a:latin typeface="Comic Sans MS" pitchFamily="66" charset="0"/>
                </a:rPr>
                <a:t>My</a:t>
              </a:r>
              <a:r>
                <a:rPr lang="en-US" kern="1000" spc="-80" dirty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US" sz="2400" kern="1000" spc="-80" dirty="0">
                  <a:solidFill>
                    <a:schemeClr val="bg1"/>
                  </a:solidFill>
                  <a:latin typeface="Comic Sans MS" pitchFamily="66" charset="0"/>
                </a:rPr>
                <a:t>Trip</a:t>
              </a:r>
              <a:r>
                <a:rPr lang="en-US" kern="1000" spc="-80" dirty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US" sz="2400" kern="1000" spc="-80" dirty="0" smtClean="0">
                  <a:solidFill>
                    <a:schemeClr val="bg1"/>
                  </a:solidFill>
                  <a:latin typeface="Comic Sans MS" pitchFamily="66" charset="0"/>
                </a:rPr>
                <a:t>to</a:t>
              </a:r>
              <a:r>
                <a:rPr lang="en-US" kern="1000" spc="-80" dirty="0" smtClean="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US" sz="2400" kern="1000" spc="-80" dirty="0" smtClean="0">
                  <a:solidFill>
                    <a:schemeClr val="bg1"/>
                  </a:solidFill>
                  <a:latin typeface="Comic Sans MS" pitchFamily="66" charset="0"/>
                </a:rPr>
                <a:t>the Doctor</a:t>
              </a:r>
              <a:endParaRPr lang="en-US" sz="2400" kern="1000" spc="-8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1316225">
              <a:off x="1808934" y="1902429"/>
              <a:ext cx="17288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-100" dirty="0" smtClean="0">
                  <a:solidFill>
                    <a:srgbClr val="1ABC9C"/>
                  </a:solidFill>
                  <a:latin typeface="Comic Sans MS" pitchFamily="66" charset="0"/>
                </a:rPr>
                <a:t>Insert</a:t>
              </a:r>
              <a:endParaRPr lang="en-US" sz="3200" spc="-100" dirty="0">
                <a:solidFill>
                  <a:srgbClr val="1ABC9C"/>
                </a:solidFill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571145">
            <a:off x="3381175" y="1871332"/>
            <a:ext cx="332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 dirty="0" smtClean="0">
                <a:solidFill>
                  <a:srgbClr val="1ABC9C"/>
                </a:solidFill>
                <a:latin typeface="Comic Sans MS" pitchFamily="66" charset="0"/>
              </a:rPr>
              <a:t>Name Here…</a:t>
            </a:r>
            <a:endParaRPr lang="en-US" sz="3200" spc="-100" dirty="0">
              <a:solidFill>
                <a:srgbClr val="1ABC9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4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9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2000"/>
          </a:lnSpc>
          <a:defRPr dirty="0" smtClean="0">
            <a:solidFill>
              <a:schemeClr val="bg1"/>
            </a:solidFill>
            <a:latin typeface="Cambr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143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Rady Children's Hospital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Rosenbaum, Sharyn</cp:lastModifiedBy>
  <cp:revision>35</cp:revision>
  <dcterms:created xsi:type="dcterms:W3CDTF">2013-10-22T16:15:08Z</dcterms:created>
  <dcterms:modified xsi:type="dcterms:W3CDTF">2015-07-14T16:40:24Z</dcterms:modified>
</cp:coreProperties>
</file>