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photoAlbum layout="1pic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588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0E666-0ED3-45AB-B4B5-9ED366782335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DF9-6447-4C41-82BE-E7A4B4688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57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0E666-0ED3-45AB-B4B5-9ED366782335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DF9-6447-4C41-82BE-E7A4B4688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91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0E666-0ED3-45AB-B4B5-9ED366782335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DF9-6447-4C41-82BE-E7A4B4688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59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0E666-0ED3-45AB-B4B5-9ED366782335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DF9-6447-4C41-82BE-E7A4B4688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1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0E666-0ED3-45AB-B4B5-9ED366782335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DF9-6447-4C41-82BE-E7A4B4688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3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0E666-0ED3-45AB-B4B5-9ED366782335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DF9-6447-4C41-82BE-E7A4B4688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07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0E666-0ED3-45AB-B4B5-9ED366782335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DF9-6447-4C41-82BE-E7A4B4688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9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0E666-0ED3-45AB-B4B5-9ED366782335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DF9-6447-4C41-82BE-E7A4B4688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76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0E666-0ED3-45AB-B4B5-9ED366782335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DF9-6447-4C41-82BE-E7A4B4688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818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0E666-0ED3-45AB-B4B5-9ED366782335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DF9-6447-4C41-82BE-E7A4B4688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8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0E666-0ED3-45AB-B4B5-9ED366782335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CCDF9-6447-4C41-82BE-E7A4B4688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18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0E666-0ED3-45AB-B4B5-9ED366782335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CCDF9-6447-4C41-82BE-E7A4B4688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59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Photo Album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by Abcede, Mark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72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ossfeld - European Chromosome 11 Conference (Germany)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5519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rho PCICS 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788" y="685800"/>
            <a:ext cx="4670425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6239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rho PCICS 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88" y="685800"/>
            <a:ext cx="7540625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4824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rho PCICS 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96925"/>
            <a:ext cx="7772400" cy="52625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3463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rho SCCM 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79563"/>
            <a:ext cx="7772400" cy="3698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522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530_12085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39875"/>
            <a:ext cx="7772400" cy="3778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2945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530_12094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39875"/>
            <a:ext cx="7772400" cy="3778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7006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530_1210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39875"/>
            <a:ext cx="7772400" cy="3778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8416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530_12102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39875"/>
            <a:ext cx="7772400" cy="3778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3644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530_12112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39875"/>
            <a:ext cx="7772400" cy="3778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1313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530_12114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39875"/>
            <a:ext cx="7772400" cy="3778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2857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530_1212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39875"/>
            <a:ext cx="7772400" cy="3778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2493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530_12283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39875"/>
            <a:ext cx="7772400" cy="3778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6507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530_12293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39875"/>
            <a:ext cx="7772400" cy="3778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1570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ejandro and David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369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ri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4760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ossfeld Oral Presentation 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9036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thman Poster 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7864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thman Poster 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0902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thman Poster 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5748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On-screen Show (4:3)</PresentationFormat>
  <Paragraphs>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Photo Album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Rady Children's Hospital San Diego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Abcede, Mark</dc:creator>
  <cp:lastModifiedBy>Rosenbaum, Sharyn</cp:lastModifiedBy>
  <cp:revision>1</cp:revision>
  <dcterms:created xsi:type="dcterms:W3CDTF">2020-01-06T23:59:52Z</dcterms:created>
  <dcterms:modified xsi:type="dcterms:W3CDTF">2020-01-10T17:52:50Z</dcterms:modified>
</cp:coreProperties>
</file>