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 snapToObjects="1">
      <p:cViewPr varScale="1">
        <p:scale>
          <a:sx n="76" d="100"/>
          <a:sy n="76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C7A09-A94A-F24D-99F6-7A21AB6321F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6E018-8ED6-2A48-9E12-B81A39B0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E018-8ED6-2A48-9E12-B81A39B005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33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7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0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0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8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5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2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6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86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2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5" r:id="rId6"/>
    <p:sldLayoutId id="2147483780" r:id="rId7"/>
    <p:sldLayoutId id="2147483781" r:id="rId8"/>
    <p:sldLayoutId id="2147483782" r:id="rId9"/>
    <p:sldLayoutId id="2147483784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89BDCD4-B7B3-644A-83DC-9DB23568B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 r="-1" b="7256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705A9-7E51-CA47-B8CF-ECE61ADC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87" y="323094"/>
            <a:ext cx="4423309" cy="3168103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US" sz="4400" b="1" dirty="0">
                <a:solidFill>
                  <a:srgbClr val="FFFFFF"/>
                </a:solidFill>
              </a:rPr>
              <a:t>Tired of wasting time in Epic?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Start 2021 with tips &amp; tools to increase your efficiency!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2ABB5-90AF-D049-93C9-8F9AE3893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296" y="-175789"/>
            <a:ext cx="1818344" cy="23705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66CEC6C-EFDC-1445-8C4A-CA6916728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51" y="3814295"/>
            <a:ext cx="4973183" cy="2857967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Join us for Epic Clinics Fridays 8:30-9:30 AM</a:t>
            </a:r>
          </a:p>
          <a:p>
            <a:r>
              <a:rPr lang="en-US" sz="3200" b="1">
                <a:solidFill>
                  <a:srgbClr val="FFFFFF"/>
                </a:solidFill>
              </a:rPr>
              <a:t>December 4, 11, 18 </a:t>
            </a:r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(Grand Rounds Zoom  link)</a:t>
            </a:r>
          </a:p>
          <a:p>
            <a:r>
              <a:rPr lang="en-US" sz="2800" dirty="0">
                <a:solidFill>
                  <a:srgbClr val="FFFFFF"/>
                </a:solidFill>
              </a:rPr>
              <a:t>Topics to be posted @</a:t>
            </a:r>
            <a:r>
              <a:rPr lang="en-US" sz="2800" dirty="0" err="1">
                <a:solidFill>
                  <a:srgbClr val="FFFFFF"/>
                </a:solidFill>
              </a:rPr>
              <a:t>radygrandrounds.org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46170-3172-A942-AA6C-20C3390E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23" y="367075"/>
            <a:ext cx="5679839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EPIC Clinic Agenda</a:t>
            </a:r>
            <a:br>
              <a:rPr lang="en-US" sz="4400" b="1" dirty="0"/>
            </a:br>
            <a:r>
              <a:rPr lang="en-US" sz="2800" dirty="0"/>
              <a:t>December 4,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F62A-4129-0B41-8299-0A738FBF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23" y="1877303"/>
            <a:ext cx="6239115" cy="4351338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SmartPhrases</a:t>
            </a:r>
            <a:endParaRPr lang="en-US" sz="2800" b="1" dirty="0"/>
          </a:p>
          <a:p>
            <a:pPr marL="457200" lvl="1" indent="0">
              <a:buNone/>
            </a:pPr>
            <a:r>
              <a:rPr lang="en-US" sz="2400" i="1" dirty="0"/>
              <a:t>Steal Shamelessly &amp; Share Seamlessly for Improved Note writing</a:t>
            </a:r>
          </a:p>
          <a:p>
            <a:r>
              <a:rPr lang="en-US" sz="2800" b="1" dirty="0" err="1"/>
              <a:t>StoryBoard</a:t>
            </a:r>
            <a:endParaRPr lang="en-US" sz="2800" b="1" dirty="0"/>
          </a:p>
          <a:p>
            <a:pPr marL="457200" lvl="1" indent="0">
              <a:buNone/>
            </a:pPr>
            <a:r>
              <a:rPr lang="en-US" sz="2400" i="1" dirty="0"/>
              <a:t>Make your workspace work for you</a:t>
            </a:r>
          </a:p>
          <a:p>
            <a:r>
              <a:rPr lang="en-US" sz="2800" b="1" dirty="0" err="1"/>
              <a:t>SnapShot</a:t>
            </a:r>
            <a:endParaRPr lang="en-US" sz="2800" b="1" dirty="0"/>
          </a:p>
          <a:p>
            <a:pPr marL="457200" lvl="1" indent="0">
              <a:buNone/>
            </a:pPr>
            <a:r>
              <a:rPr lang="en-US" sz="2400" i="1" dirty="0"/>
              <a:t>Checkout </a:t>
            </a:r>
            <a:r>
              <a:rPr lang="en-US" sz="2400" i="1" dirty="0" err="1"/>
              <a:t>SnapShot</a:t>
            </a:r>
            <a:r>
              <a:rPr lang="en-US" sz="2400" i="1" dirty="0"/>
              <a:t> to improve efficiency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3F736BEA-4F9B-9D46-A483-07A1C0B3E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0" r="-3" b="12058"/>
          <a:stretch/>
        </p:blipFill>
        <p:spPr>
          <a:xfrm>
            <a:off x="9149267" y="3929063"/>
            <a:ext cx="3042733" cy="292893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F58D1E-EF43-064E-9391-C5C601C1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6" r="-1" b="11959"/>
          <a:stretch/>
        </p:blipFill>
        <p:spPr bwMode="auto">
          <a:xfrm>
            <a:off x="6688746" y="0"/>
            <a:ext cx="4131568" cy="3531196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D67A5-73ED-D64E-A0A2-C0C805317A96}"/>
              </a:ext>
            </a:extLst>
          </p:cNvPr>
          <p:cNvSpPr txBox="1"/>
          <p:nvPr/>
        </p:nvSpPr>
        <p:spPr>
          <a:xfrm>
            <a:off x="415395" y="5372186"/>
            <a:ext cx="7170738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Suggestion to the Audience: </a:t>
            </a:r>
          </a:p>
          <a:p>
            <a:r>
              <a:rPr lang="en-US" dirty="0">
                <a:solidFill>
                  <a:schemeClr val="bg1"/>
                </a:solidFill>
              </a:rPr>
              <a:t>We highly recommend logging on with TWO monitors if possible – one monitor to watch the presentation, the other monitor with Epic open to self-perform the reviewed functions.</a:t>
            </a:r>
          </a:p>
        </p:txBody>
      </p:sp>
    </p:spTree>
    <p:extLst>
      <p:ext uri="{BB962C8B-B14F-4D97-AF65-F5344CB8AC3E}">
        <p14:creationId xmlns:p14="http://schemas.microsoft.com/office/powerpoint/2010/main" val="80209012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ccentBoxVTI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</Words>
  <Application>Microsoft Macintosh PowerPoint</Application>
  <PresentationFormat>Widescreen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ShapesVTI</vt:lpstr>
      <vt:lpstr>Tired of wasting time in Epic?  Start 2021 with tips &amp; tools to increase your efficiency!</vt:lpstr>
      <vt:lpstr>EPIC Clinic Agenda December 4,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Tired of wasting time in Epic?  Start 2021 with tips &amp; tools to increase your efficiency!</dc:title>
  <dc:creator>Huang, Jeannie</dc:creator>
  <cp:lastModifiedBy>Huang, Jeannie</cp:lastModifiedBy>
  <cp:revision>3</cp:revision>
  <dcterms:created xsi:type="dcterms:W3CDTF">2020-11-24T14:14:51Z</dcterms:created>
  <dcterms:modified xsi:type="dcterms:W3CDTF">2020-11-24T14:22:01Z</dcterms:modified>
</cp:coreProperties>
</file>