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1"/>
    <p:restoredTop sz="95329"/>
  </p:normalViewPr>
  <p:slideViewPr>
    <p:cSldViewPr snapToGrid="0" snapToObjects="1">
      <p:cViewPr varScale="1">
        <p:scale>
          <a:sx n="143" d="100"/>
          <a:sy n="143" d="100"/>
        </p:scale>
        <p:origin x="-89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0A0A6-9E45-C84F-839A-941B08B93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BDC6C4-A313-524D-BBAE-24C9F97E7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C15451-CD43-6D4E-B638-D4FF8750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5C09D-6F32-CC4F-8E47-F4C70310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57854D-AAF0-8349-9CA2-7776A858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DD37B-AE9E-5542-AC6F-1515A021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712F42-D6FF-E247-BE04-7A1B1A07D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2CDE80-DA74-CA4D-A817-66E10739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765D7-F814-9649-8FA6-BD3C1DB5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8A92FB-DFC6-634F-AB04-1789DA50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3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0A81893-FB79-AC45-BA3A-5B3A0D64A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BD3022-624A-B145-B1E4-56D00650A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CF514A-38E5-FE46-9EB5-0CCE82F8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D9C5F2-ADFE-A342-A204-29470338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FFA871-FF2C-294D-8604-8A807E2F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BBD94-6BB6-444F-8389-F86C70D6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A0535F-C6DF-9C4C-AB33-57B3E96B8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86E2D3-7F41-6A44-B110-DB763ADD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34D56-B494-5147-889B-AC586CA2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DBD695-4B7F-C543-90A5-7A57F201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7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55E34-7AED-D147-8DEE-F6097689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888EA7-4676-ED4B-8B79-5AEF8C7C0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414E99-BA1F-DD40-A78E-34507E53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34DFA7-A045-0D43-8E3D-313AA1FA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ED881A-9A86-CC46-97B2-BE7FE18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9E09F-B0BD-BD4E-AB96-46BEF7EE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EAC1D1-990E-7E41-B63F-F254DC550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20FA2B-8047-6544-AC57-098761C0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3FFF7E-DCC5-A94C-B245-2B4356CC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58323-A520-E34D-A97D-366A1AB2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A3BD5F-55CF-F84B-93D3-5E4C9DE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B7DEE-01AB-4F46-B649-AA791030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BAD707-71BD-6B4F-8357-9111A500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CF6A80-DBE1-E845-9F8B-29694DFC7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2DE6F7-BC97-BC47-BAF6-6A8496DF8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CD4151-CBE3-064C-A3C1-E94A29E98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F98567-0B3A-7542-A059-07CAD961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934BAAA-FC99-A542-83FE-4168A5F1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EA7A2E3-EBC0-3D47-99EE-5565EE3D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4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32075-E908-8F44-A70B-494A5470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EBFEB7-A23C-EE48-9679-DA28ED43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F14572-14C7-1D46-8951-E1D130C8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57DB95-14D0-4F4F-A6A2-E406BC0D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0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BC4820-8FA6-C940-A040-5729C4C9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098E22-8B1C-0248-98EA-C686BFB6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83EE07-AB62-C843-BE5A-7ACE09D7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5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DBC91-63DE-744C-B29E-22360A70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BAFBF4-5C46-E24E-B87B-B292A858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7C208D-1D33-9F4A-BD39-324BFB874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21F201-A937-BC47-AB3C-FC6882BB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4FCA21-18BB-0147-9B7A-617FB208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1A49A-4EB9-A343-9112-D5617781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3114F-0013-D24C-8525-C13FF48E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963817-3A5E-B448-A070-D650EF4C9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AA7B43-4941-E34B-823E-0F44A51E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1789E2-88C7-0D4C-9DDC-E1C69C5C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64A309-96AF-6949-A434-21C3330D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8E8A24-25CA-2E44-B9F2-702A729C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29901E-E53B-6A4C-9CFF-4F8FF11E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E444F5-471C-7A40-8D9C-0975A252E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EEEA70-293E-2241-BA46-BF248623D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0392-4D92-3645-9DAE-C3B2120B848A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D43988-FF5B-834E-AFCF-C7030A9B8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3FCDA-AE3C-574D-BFC5-C9D7FE7B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B56A-B1D5-A044-8B84-EFD6EF04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46170-3172-A942-AA6C-20C3390E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5485"/>
            <a:ext cx="5679839" cy="1325563"/>
          </a:xfrm>
        </p:spPr>
        <p:txBody>
          <a:bodyPr>
            <a:normAutofit/>
          </a:bodyPr>
          <a:lstStyle/>
          <a:p>
            <a:r>
              <a:rPr lang="en-US" sz="4400" b="1" dirty="0"/>
              <a:t>EPIC Clinics Agenda</a:t>
            </a:r>
            <a:br>
              <a:rPr lang="en-US" sz="4400" b="1" dirty="0"/>
            </a:br>
            <a:r>
              <a:rPr lang="en-US" sz="2800" dirty="0"/>
              <a:t>December 18,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50F62A-4129-0B41-8299-0A738FBF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1048"/>
            <a:ext cx="6409823" cy="4961467"/>
          </a:xfrm>
        </p:spPr>
        <p:txBody>
          <a:bodyPr>
            <a:normAutofit/>
          </a:bodyPr>
          <a:lstStyle/>
          <a:p>
            <a:r>
              <a:rPr lang="en-US" sz="2800" b="1" dirty="0"/>
              <a:t>GOAL/OBJECTIVE</a:t>
            </a:r>
          </a:p>
          <a:p>
            <a:pPr marL="279400" indent="-279400">
              <a:buNone/>
            </a:pPr>
            <a:r>
              <a:rPr lang="en-US" dirty="0"/>
              <a:t>   To review quick tips/suggestions to  improve EHR efficiency</a:t>
            </a:r>
          </a:p>
          <a:p>
            <a:pPr marL="279400" indent="-279400">
              <a:buNone/>
            </a:pPr>
            <a:r>
              <a:rPr lang="en-US" sz="2800" b="1" dirty="0"/>
              <a:t>--------------------------------------------------------</a:t>
            </a:r>
          </a:p>
          <a:p>
            <a:r>
              <a:rPr lang="en-US" b="1" dirty="0"/>
              <a:t>Patient Entered Questionnaires</a:t>
            </a:r>
          </a:p>
          <a:p>
            <a:pPr lvl="1"/>
            <a:r>
              <a:rPr lang="en-US" i="1" dirty="0"/>
              <a:t>Utility, data review, assignment</a:t>
            </a:r>
            <a:endParaRPr lang="en-US" b="1" dirty="0"/>
          </a:p>
          <a:p>
            <a:r>
              <a:rPr lang="en-US" b="1" dirty="0"/>
              <a:t>Using Macros</a:t>
            </a:r>
          </a:p>
          <a:p>
            <a:pPr lvl="1"/>
            <a:r>
              <a:rPr lang="en-US" i="1" dirty="0"/>
              <a:t>Efficiently documenting normal exams</a:t>
            </a:r>
          </a:p>
          <a:p>
            <a:r>
              <a:rPr lang="en-US" b="1" dirty="0"/>
              <a:t>Dictation</a:t>
            </a:r>
          </a:p>
          <a:p>
            <a:pPr lvl="1"/>
            <a:r>
              <a:rPr lang="en-US" i="1" dirty="0"/>
              <a:t>It’s possible!</a:t>
            </a:r>
          </a:p>
          <a:p>
            <a:endParaRPr lang="en-US" dirty="0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F736BEA-4F9B-9D46-A483-07A1C0B3E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60" r="-3" b="12058"/>
          <a:stretch/>
        </p:blipFill>
        <p:spPr>
          <a:xfrm>
            <a:off x="9149267" y="3929063"/>
            <a:ext cx="3042733" cy="2928937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0F58D1E-EF43-064E-9391-C5C601C1F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6" r="-1" b="11959"/>
          <a:stretch/>
        </p:blipFill>
        <p:spPr bwMode="auto">
          <a:xfrm>
            <a:off x="6688746" y="0"/>
            <a:ext cx="4131568" cy="3531196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0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EPIC Clinics Agenda December 18, 2020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Clinics Agenda December 11, 2020</dc:title>
  <dc:creator>Huang, Jeannie</dc:creator>
  <cp:lastModifiedBy>Paul  Turounet</cp:lastModifiedBy>
  <cp:revision>2</cp:revision>
  <dcterms:created xsi:type="dcterms:W3CDTF">2020-12-07T20:17:07Z</dcterms:created>
  <dcterms:modified xsi:type="dcterms:W3CDTF">2020-12-14T21:02:32Z</dcterms:modified>
</cp:coreProperties>
</file>